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0" r:id="rId2"/>
    <p:sldMasterId id="2147483651" r:id="rId3"/>
    <p:sldMasterId id="2147483654" r:id="rId4"/>
    <p:sldMasterId id="2147483655" r:id="rId5"/>
    <p:sldMasterId id="2147483656" r:id="rId6"/>
    <p:sldMasterId id="2147483657" r:id="rId7"/>
    <p:sldMasterId id="2147483658" r:id="rId8"/>
    <p:sldMasterId id="2147483659" r:id="rId9"/>
    <p:sldMasterId id="2147483660" r:id="rId10"/>
    <p:sldMasterId id="2147483661" r:id="rId11"/>
    <p:sldMasterId id="2147483662" r:id="rId12"/>
    <p:sldMasterId id="2147483663" r:id="rId13"/>
  </p:sldMasterIdLst>
  <p:notesMasterIdLst>
    <p:notesMasterId r:id="rId33"/>
  </p:notesMasterIdLst>
  <p:sldIdLst>
    <p:sldId id="368" r:id="rId14"/>
    <p:sldId id="310" r:id="rId15"/>
    <p:sldId id="315" r:id="rId16"/>
    <p:sldId id="316" r:id="rId17"/>
    <p:sldId id="738" r:id="rId18"/>
    <p:sldId id="737" r:id="rId19"/>
    <p:sldId id="261" r:id="rId20"/>
    <p:sldId id="262" r:id="rId21"/>
    <p:sldId id="265" r:id="rId22"/>
    <p:sldId id="740" r:id="rId23"/>
    <p:sldId id="266" r:id="rId24"/>
    <p:sldId id="739" r:id="rId25"/>
    <p:sldId id="388" r:id="rId26"/>
    <p:sldId id="286" r:id="rId27"/>
    <p:sldId id="287" r:id="rId28"/>
    <p:sldId id="406" r:id="rId29"/>
    <p:sldId id="306" r:id="rId30"/>
    <p:sldId id="307" r:id="rId31"/>
    <p:sldId id="749" r:id="rId32"/>
  </p:sldIdLst>
  <p:sldSz cx="13004800" cy="9753600"/>
  <p:notesSz cx="6858000" cy="9144000"/>
  <p:defaultTextStyle>
    <a:defPPr>
      <a:defRPr lang="en-US"/>
    </a:defPPr>
    <a:lvl1pPr algn="l" rtl="0" eaLnBrk="0" fontAlgn="base" hangingPunct="0">
      <a:spcBef>
        <a:spcPct val="0"/>
      </a:spcBef>
      <a:spcAft>
        <a:spcPct val="0"/>
      </a:spcAft>
      <a:defRPr sz="4200" kern="1200">
        <a:solidFill>
          <a:srgbClr val="000000"/>
        </a:solidFill>
        <a:latin typeface="Gill Sans" panose="020B0502020104020203" pitchFamily="34" charset="-79"/>
        <a:ea typeface="ヒラギノ角ゴ ProN W3" charset="-128"/>
        <a:cs typeface="+mn-cs"/>
        <a:sym typeface="Gill Sans" panose="020B0502020104020203" pitchFamily="34" charset="-79"/>
      </a:defRPr>
    </a:lvl1pPr>
    <a:lvl2pPr marL="457200" algn="l" rtl="0" eaLnBrk="0" fontAlgn="base" hangingPunct="0">
      <a:spcBef>
        <a:spcPct val="0"/>
      </a:spcBef>
      <a:spcAft>
        <a:spcPct val="0"/>
      </a:spcAft>
      <a:defRPr sz="4200" kern="1200">
        <a:solidFill>
          <a:srgbClr val="000000"/>
        </a:solidFill>
        <a:latin typeface="Gill Sans" panose="020B0502020104020203" pitchFamily="34" charset="-79"/>
        <a:ea typeface="ヒラギノ角ゴ ProN W3" charset="-128"/>
        <a:cs typeface="+mn-cs"/>
        <a:sym typeface="Gill Sans" panose="020B0502020104020203" pitchFamily="34" charset="-79"/>
      </a:defRPr>
    </a:lvl2pPr>
    <a:lvl3pPr marL="914400" algn="l" rtl="0" eaLnBrk="0" fontAlgn="base" hangingPunct="0">
      <a:spcBef>
        <a:spcPct val="0"/>
      </a:spcBef>
      <a:spcAft>
        <a:spcPct val="0"/>
      </a:spcAft>
      <a:defRPr sz="4200" kern="1200">
        <a:solidFill>
          <a:srgbClr val="000000"/>
        </a:solidFill>
        <a:latin typeface="Gill Sans" panose="020B0502020104020203" pitchFamily="34" charset="-79"/>
        <a:ea typeface="ヒラギノ角ゴ ProN W3" charset="-128"/>
        <a:cs typeface="+mn-cs"/>
        <a:sym typeface="Gill Sans" panose="020B0502020104020203" pitchFamily="34" charset="-79"/>
      </a:defRPr>
    </a:lvl3pPr>
    <a:lvl4pPr marL="1371600" algn="l" rtl="0" eaLnBrk="0" fontAlgn="base" hangingPunct="0">
      <a:spcBef>
        <a:spcPct val="0"/>
      </a:spcBef>
      <a:spcAft>
        <a:spcPct val="0"/>
      </a:spcAft>
      <a:defRPr sz="4200" kern="1200">
        <a:solidFill>
          <a:srgbClr val="000000"/>
        </a:solidFill>
        <a:latin typeface="Gill Sans" panose="020B0502020104020203" pitchFamily="34" charset="-79"/>
        <a:ea typeface="ヒラギノ角ゴ ProN W3" charset="-128"/>
        <a:cs typeface="+mn-cs"/>
        <a:sym typeface="Gill Sans" panose="020B0502020104020203" pitchFamily="34" charset="-79"/>
      </a:defRPr>
    </a:lvl4pPr>
    <a:lvl5pPr marL="1828800" algn="l" rtl="0" eaLnBrk="0" fontAlgn="base" hangingPunct="0">
      <a:spcBef>
        <a:spcPct val="0"/>
      </a:spcBef>
      <a:spcAft>
        <a:spcPct val="0"/>
      </a:spcAft>
      <a:defRPr sz="4200" kern="1200">
        <a:solidFill>
          <a:srgbClr val="000000"/>
        </a:solidFill>
        <a:latin typeface="Gill Sans" panose="020B0502020104020203" pitchFamily="34" charset="-79"/>
        <a:ea typeface="ヒラギノ角ゴ ProN W3" charset="-128"/>
        <a:cs typeface="+mn-cs"/>
        <a:sym typeface="Gill Sans" panose="020B0502020104020203" pitchFamily="34" charset="-79"/>
      </a:defRPr>
    </a:lvl5pPr>
    <a:lvl6pPr marL="2286000" algn="l" defTabSz="914400" rtl="0" eaLnBrk="1" latinLnBrk="0" hangingPunct="1">
      <a:defRPr sz="4200" kern="1200">
        <a:solidFill>
          <a:srgbClr val="000000"/>
        </a:solidFill>
        <a:latin typeface="Gill Sans" panose="020B0502020104020203" pitchFamily="34" charset="-79"/>
        <a:ea typeface="ヒラギノ角ゴ ProN W3" charset="-128"/>
        <a:cs typeface="+mn-cs"/>
        <a:sym typeface="Gill Sans" panose="020B0502020104020203" pitchFamily="34" charset="-79"/>
      </a:defRPr>
    </a:lvl6pPr>
    <a:lvl7pPr marL="2743200" algn="l" defTabSz="914400" rtl="0" eaLnBrk="1" latinLnBrk="0" hangingPunct="1">
      <a:defRPr sz="4200" kern="1200">
        <a:solidFill>
          <a:srgbClr val="000000"/>
        </a:solidFill>
        <a:latin typeface="Gill Sans" panose="020B0502020104020203" pitchFamily="34" charset="-79"/>
        <a:ea typeface="ヒラギノ角ゴ ProN W3" charset="-128"/>
        <a:cs typeface="+mn-cs"/>
        <a:sym typeface="Gill Sans" panose="020B0502020104020203" pitchFamily="34" charset="-79"/>
      </a:defRPr>
    </a:lvl7pPr>
    <a:lvl8pPr marL="3200400" algn="l" defTabSz="914400" rtl="0" eaLnBrk="1" latinLnBrk="0" hangingPunct="1">
      <a:defRPr sz="4200" kern="1200">
        <a:solidFill>
          <a:srgbClr val="000000"/>
        </a:solidFill>
        <a:latin typeface="Gill Sans" panose="020B0502020104020203" pitchFamily="34" charset="-79"/>
        <a:ea typeface="ヒラギノ角ゴ ProN W3" charset="-128"/>
        <a:cs typeface="+mn-cs"/>
        <a:sym typeface="Gill Sans" panose="020B0502020104020203" pitchFamily="34" charset="-79"/>
      </a:defRPr>
    </a:lvl8pPr>
    <a:lvl9pPr marL="3657600" algn="l" defTabSz="914400" rtl="0" eaLnBrk="1" latinLnBrk="0" hangingPunct="1">
      <a:defRPr sz="4200" kern="1200">
        <a:solidFill>
          <a:srgbClr val="000000"/>
        </a:solidFill>
        <a:latin typeface="Gill Sans" panose="020B0502020104020203" pitchFamily="34" charset="-79"/>
        <a:ea typeface="ヒラギノ角ゴ ProN W3" charset="-128"/>
        <a:cs typeface="+mn-cs"/>
        <a:sym typeface="Gill Sans" panose="020B0502020104020203" pitchFamily="34" charset="-79"/>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70"/>
    <p:restoredTop sz="94694"/>
  </p:normalViewPr>
  <p:slideViewPr>
    <p:cSldViewPr>
      <p:cViewPr varScale="1">
        <p:scale>
          <a:sx n="85" d="100"/>
          <a:sy n="85" d="100"/>
        </p:scale>
        <p:origin x="1736" y="184"/>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AF256B06-98B2-E6CA-1421-3202836FD4C2}"/>
              </a:ext>
            </a:extLst>
          </p:cNvPr>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Rectangle 2">
            <a:extLst>
              <a:ext uri="{FF2B5EF4-FFF2-40B4-BE49-F238E27FC236}">
                <a16:creationId xmlns:a16="http://schemas.microsoft.com/office/drawing/2014/main" id="{4B629FCB-2612-4D42-92A6-AFE09CDC783C}"/>
              </a:ext>
            </a:extLst>
          </p:cNvPr>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pitchFamily="-102"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Gill Sans" pitchFamily="-102" charset="0"/>
        <a:ea typeface="ＭＳ Ｐゴシック" pitchFamily="-102" charset="-128"/>
        <a:cs typeface="+mn-cs"/>
      </a:defRPr>
    </a:lvl2pPr>
    <a:lvl3pPr marL="914400" algn="l" rtl="0" eaLnBrk="0" fontAlgn="base" hangingPunct="0">
      <a:spcBef>
        <a:spcPct val="0"/>
      </a:spcBef>
      <a:spcAft>
        <a:spcPct val="0"/>
      </a:spcAft>
      <a:defRPr sz="1200" kern="1200">
        <a:solidFill>
          <a:schemeClr val="tx1"/>
        </a:solidFill>
        <a:latin typeface="Gill Sans" pitchFamily="-102" charset="0"/>
        <a:ea typeface="ＭＳ Ｐゴシック" pitchFamily="-102" charset="-128"/>
        <a:cs typeface="+mn-cs"/>
      </a:defRPr>
    </a:lvl3pPr>
    <a:lvl4pPr marL="1371600" algn="l" rtl="0" eaLnBrk="0" fontAlgn="base" hangingPunct="0">
      <a:spcBef>
        <a:spcPct val="0"/>
      </a:spcBef>
      <a:spcAft>
        <a:spcPct val="0"/>
      </a:spcAft>
      <a:defRPr sz="1200" kern="1200">
        <a:solidFill>
          <a:schemeClr val="tx1"/>
        </a:solidFill>
        <a:latin typeface="Gill Sans" pitchFamily="-102" charset="0"/>
        <a:ea typeface="ＭＳ Ｐゴシック" pitchFamily="-102" charset="-128"/>
        <a:cs typeface="+mn-cs"/>
      </a:defRPr>
    </a:lvl4pPr>
    <a:lvl5pPr marL="1828800" algn="l" rtl="0" eaLnBrk="0" fontAlgn="base" hangingPunct="0">
      <a:spcBef>
        <a:spcPct val="0"/>
      </a:spcBef>
      <a:spcAft>
        <a:spcPct val="0"/>
      </a:spcAft>
      <a:defRPr sz="1200" kern="1200">
        <a:solidFill>
          <a:schemeClr val="tx1"/>
        </a:solidFill>
        <a:latin typeface="Gill Sans" pitchFamily="-102" charset="0"/>
        <a:ea typeface="ＭＳ Ｐゴシック" pitchFamily="-10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BC94A963-B8F3-B6C7-DC3C-33B262FA1806}"/>
              </a:ext>
            </a:extLst>
          </p:cNvPr>
          <p:cNvSpPr>
            <a:spLocks noGrp="1" noRot="1" noChangeAspect="1" noChangeArrowheads="1" noTextEdit="1"/>
          </p:cNvSpPr>
          <p:nvPr>
            <p:ph type="sldImg"/>
          </p:nvPr>
        </p:nvSpPr>
        <p:spPr>
          <a:solidFill>
            <a:srgbClr val="FFFFFF"/>
          </a:solidFill>
          <a:ln/>
        </p:spPr>
      </p:sp>
      <p:sp>
        <p:nvSpPr>
          <p:cNvPr id="19458" name="Rectangle 2">
            <a:extLst>
              <a:ext uri="{FF2B5EF4-FFF2-40B4-BE49-F238E27FC236}">
                <a16:creationId xmlns:a16="http://schemas.microsoft.com/office/drawing/2014/main" id="{B8264143-CDDF-DC29-9E80-B42F1FCA9C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sym typeface="Lucida Grande" panose="020B0600040502020204" pitchFamily="34" charset="0"/>
              </a:rPr>
              <a:t>Explain: how there are different types of form control</a:t>
            </a:r>
          </a:p>
          <a:p>
            <a:pPr eaLnBrk="1" hangingPunct="1"/>
            <a:r>
              <a:rPr lang="en-US" altLang="en-US" sz="2200">
                <a:latin typeface="Lucida Grande" panose="020B0600040502020204" pitchFamily="34" charset="0"/>
                <a:sym typeface="Lucida Grande" panose="020B0600040502020204" pitchFamily="34" charset="0"/>
              </a:rPr>
              <a:t>You need to choose the right type of control to get the information you need</a:t>
            </a:r>
          </a:p>
          <a:p>
            <a:pPr eaLnBrk="1" hangingPunct="1"/>
            <a:endParaRPr lang="en-US" altLang="en-US" sz="2200">
              <a:latin typeface="Lucida Grande" panose="020B0600040502020204" pitchFamily="34" charset="0"/>
              <a:sym typeface="Lucida Grande" panose="020B0600040502020204" pitchFamily="34" charset="0"/>
            </a:endParaRPr>
          </a:p>
          <a:p>
            <a:pPr eaLnBrk="1" hangingPunct="1"/>
            <a:r>
              <a:rPr lang="en-US" altLang="en-US" sz="2200">
                <a:latin typeface="Lucida Grande" panose="020B0600040502020204" pitchFamily="34" charset="0"/>
                <a:sym typeface="Lucida Grande" panose="020B0600040502020204" pitchFamily="34" charset="0"/>
              </a:rPr>
              <a:t>Click: ways to provide text</a:t>
            </a:r>
          </a:p>
          <a:p>
            <a:pPr eaLnBrk="1" hangingPunct="1"/>
            <a:r>
              <a:rPr lang="en-US" altLang="en-US" sz="2200">
                <a:latin typeface="Lucida Grande" panose="020B0600040502020204" pitchFamily="34" charset="0"/>
                <a:sym typeface="Lucida Grande" panose="020B0600040502020204" pitchFamily="34" charset="0"/>
              </a:rPr>
              <a:t>Click: ways to make choices between fixed options</a:t>
            </a:r>
          </a:p>
          <a:p>
            <a:pPr eaLnBrk="1" hangingPunct="1"/>
            <a:r>
              <a:rPr lang="en-US" altLang="en-US" sz="2200">
                <a:latin typeface="Lucida Grande" panose="020B0600040502020204" pitchFamily="34" charset="0"/>
                <a:sym typeface="Lucida Grande" panose="020B0600040502020204" pitchFamily="34" charset="0"/>
              </a:rPr>
              <a:t>Click: ways to submit information</a:t>
            </a:r>
          </a:p>
          <a:p>
            <a:pPr eaLnBrk="1" hangingPunct="1"/>
            <a:r>
              <a:rPr lang="en-US" altLang="en-US" sz="2200">
                <a:latin typeface="Lucida Grande" panose="020B0600040502020204" pitchFamily="34" charset="0"/>
                <a:sym typeface="Lucida Grande" panose="020B0600040502020204" pitchFamily="34" charset="0"/>
              </a:rPr>
              <a:t>Click: how to upload files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a:extLst>
              <a:ext uri="{FF2B5EF4-FFF2-40B4-BE49-F238E27FC236}">
                <a16:creationId xmlns:a16="http://schemas.microsoft.com/office/drawing/2014/main" id="{86149236-5F75-09A6-6722-28407B6BB56E}"/>
              </a:ext>
            </a:extLst>
          </p:cNvPr>
          <p:cNvSpPr>
            <a:spLocks noGrp="1" noRot="1" noChangeAspect="1" noChangeArrowheads="1" noTextEdit="1"/>
          </p:cNvSpPr>
          <p:nvPr>
            <p:ph type="sldImg"/>
          </p:nvPr>
        </p:nvSpPr>
        <p:spPr>
          <a:solidFill>
            <a:srgbClr val="FFFFFF"/>
          </a:solidFill>
          <a:ln/>
        </p:spPr>
      </p:sp>
      <p:sp>
        <p:nvSpPr>
          <p:cNvPr id="43010" name="Rectangle 2">
            <a:extLst>
              <a:ext uri="{FF2B5EF4-FFF2-40B4-BE49-F238E27FC236}">
                <a16:creationId xmlns:a16="http://schemas.microsoft.com/office/drawing/2014/main" id="{03E34B8C-CBB9-2482-3EAE-9974C9BE76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sym typeface="Lucida Grande" panose="020B0600040502020204" pitchFamily="34" charset="0"/>
              </a:rPr>
              <a:t>Explain: The password attribute does not mean what is entered is secure. It just stops people from being able to read the characters when looking over the shoulder of the user entering them.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a:extLst>
              <a:ext uri="{FF2B5EF4-FFF2-40B4-BE49-F238E27FC236}">
                <a16:creationId xmlns:a16="http://schemas.microsoft.com/office/drawing/2014/main" id="{05BF8765-685D-C06B-CB3D-D4E2E9E208AB}"/>
              </a:ext>
            </a:extLst>
          </p:cNvPr>
          <p:cNvSpPr>
            <a:spLocks noGrp="1" noRot="1" noChangeAspect="1" noChangeArrowheads="1" noTextEdit="1"/>
          </p:cNvSpPr>
          <p:nvPr>
            <p:ph type="sldImg"/>
          </p:nvPr>
        </p:nvSpPr>
        <p:spPr>
          <a:solidFill>
            <a:srgbClr val="FFFFFF"/>
          </a:solidFill>
          <a:ln/>
        </p:spPr>
      </p:sp>
      <p:sp>
        <p:nvSpPr>
          <p:cNvPr id="91138" name="Rectangle 2">
            <a:extLst>
              <a:ext uri="{FF2B5EF4-FFF2-40B4-BE49-F238E27FC236}">
                <a16:creationId xmlns:a16="http://schemas.microsoft.com/office/drawing/2014/main" id="{16288595-C12C-E76D-1A4A-F9855ABC26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sym typeface="Lucida Grande" panose="020B0600040502020204" pitchFamily="34" charset="0"/>
              </a:rPr>
              <a:t>Explain: The value is what appears on the button. (It is important to specify this.)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a:extLst>
              <a:ext uri="{FF2B5EF4-FFF2-40B4-BE49-F238E27FC236}">
                <a16:creationId xmlns:a16="http://schemas.microsoft.com/office/drawing/2014/main" id="{E408CFDC-B636-D433-06A4-F155B42FF415}"/>
              </a:ext>
            </a:extLst>
          </p:cNvPr>
          <p:cNvSpPr>
            <a:spLocks noGrp="1" noRot="1" noChangeAspect="1" noChangeArrowheads="1" noTextEdit="1"/>
          </p:cNvSpPr>
          <p:nvPr>
            <p:ph type="sldImg"/>
          </p:nvPr>
        </p:nvSpPr>
        <p:spPr>
          <a:solidFill>
            <a:srgbClr val="FFFFFF"/>
          </a:solidFill>
          <a:ln/>
        </p:spPr>
      </p:sp>
      <p:sp>
        <p:nvSpPr>
          <p:cNvPr id="100354" name="Rectangle 2">
            <a:extLst>
              <a:ext uri="{FF2B5EF4-FFF2-40B4-BE49-F238E27FC236}">
                <a16:creationId xmlns:a16="http://schemas.microsoft.com/office/drawing/2014/main" id="{32FB531D-7E89-8125-3468-03DAE61CEF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sym typeface="Lucida Grande" panose="020B0600040502020204" pitchFamily="34" charset="0"/>
              </a:rPr>
              <a:t>Explain: Older browsers show text input. Also note that the Safari browser adds styling.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EDED51F8-2F30-3E95-6063-A0750E3575EB}"/>
              </a:ext>
            </a:extLst>
          </p:cNvPr>
          <p:cNvSpPr>
            <a:spLocks noGrp="1" noRot="1" noChangeAspect="1" noChangeArrowheads="1" noTextEdit="1"/>
          </p:cNvSpPr>
          <p:nvPr>
            <p:ph type="sldImg"/>
          </p:nvPr>
        </p:nvSpPr>
        <p:spPr>
          <a:solidFill>
            <a:srgbClr val="FFFFFF"/>
          </a:solidFill>
          <a:ln/>
        </p:spPr>
      </p:sp>
      <p:sp>
        <p:nvSpPr>
          <p:cNvPr id="21506" name="Rectangle 2">
            <a:extLst>
              <a:ext uri="{FF2B5EF4-FFF2-40B4-BE49-F238E27FC236}">
                <a16:creationId xmlns:a16="http://schemas.microsoft.com/office/drawing/2014/main" id="{8D119014-6FB1-3481-887E-1596901A8C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sym typeface="Lucida Grande" panose="020B0600040502020204" pitchFamily="34" charset="0"/>
              </a:rPr>
              <a:t>Explain: Each form control has a name and a value which is sent to the server.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EB4E1FCB-B305-CFD0-78B3-E73ECD7C8C77}"/>
              </a:ext>
            </a:extLst>
          </p:cNvPr>
          <p:cNvSpPr>
            <a:spLocks noGrp="1" noRot="1" noChangeAspect="1" noChangeArrowheads="1" noTextEdit="1"/>
          </p:cNvSpPr>
          <p:nvPr>
            <p:ph type="sldImg"/>
          </p:nvPr>
        </p:nvSpPr>
        <p:spPr>
          <a:solidFill>
            <a:srgbClr val="FFFFFF"/>
          </a:solidFill>
          <a:ln/>
        </p:spPr>
      </p:sp>
      <p:sp>
        <p:nvSpPr>
          <p:cNvPr id="23554" name="Rectangle 2">
            <a:extLst>
              <a:ext uri="{FF2B5EF4-FFF2-40B4-BE49-F238E27FC236}">
                <a16:creationId xmlns:a16="http://schemas.microsoft.com/office/drawing/2014/main" id="{9CBF092E-CB71-FA0B-4EA1-08F21B0EAA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sym typeface="Lucida Grande" panose="020B0600040502020204" pitchFamily="34" charset="0"/>
              </a:rPr>
              <a:t>Explain: How servers process information using programming language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ACF350C9-1BF5-E407-2A8C-8DA4302561A9}"/>
              </a:ext>
            </a:extLst>
          </p:cNvPr>
          <p:cNvSpPr>
            <a:spLocks noGrp="1" noRot="1" noChangeAspect="1" noChangeArrowheads="1" noTextEdit="1"/>
          </p:cNvSpPr>
          <p:nvPr>
            <p:ph type="sldImg"/>
          </p:nvPr>
        </p:nvSpPr>
        <p:spPr>
          <a:solidFill>
            <a:srgbClr val="FFFFFF"/>
          </a:solidFill>
          <a:ln/>
        </p:spPr>
      </p:sp>
      <p:sp>
        <p:nvSpPr>
          <p:cNvPr id="25602" name="Rectangle 2">
            <a:extLst>
              <a:ext uri="{FF2B5EF4-FFF2-40B4-BE49-F238E27FC236}">
                <a16:creationId xmlns:a16="http://schemas.microsoft.com/office/drawing/2014/main" id="{EEF5754B-9FEA-8B88-746A-FF782EBE16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sym typeface="Lucida Grande" panose="020B0600040502020204" pitchFamily="34" charset="0"/>
              </a:rPr>
              <a:t>Explain: The server returns a page to the user based on the information supplied in the form. Note that this will largely contain HTML &amp; CSS. (It's not just a hand-coded page, it is based on templates.)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69E05AC0-BCD0-2308-474C-B821DD20531B}"/>
              </a:ext>
            </a:extLst>
          </p:cNvPr>
          <p:cNvSpPr>
            <a:spLocks noGrp="1" noRot="1" noChangeAspect="1" noChangeArrowheads="1" noTextEdit="1"/>
          </p:cNvSpPr>
          <p:nvPr>
            <p:ph type="sldImg"/>
          </p:nvPr>
        </p:nvSpPr>
        <p:spPr>
          <a:solidFill>
            <a:srgbClr val="FFFFFF"/>
          </a:solidFill>
          <a:ln/>
        </p:spPr>
      </p:sp>
      <p:sp>
        <p:nvSpPr>
          <p:cNvPr id="27650" name="Rectangle 2">
            <a:extLst>
              <a:ext uri="{FF2B5EF4-FFF2-40B4-BE49-F238E27FC236}">
                <a16:creationId xmlns:a16="http://schemas.microsoft.com/office/drawing/2014/main" id="{37553E54-E6EB-FD91-E7F7-0D0D91D26D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sym typeface="Lucida Grande" panose="020B0600040502020204" pitchFamily="34" charset="0"/>
              </a:rPr>
              <a:t>Explain: how the server needs to know what the user entered / chose for each different form element</a:t>
            </a:r>
          </a:p>
          <a:p>
            <a:pPr eaLnBrk="1" hangingPunct="1"/>
            <a:r>
              <a:rPr lang="en-US" altLang="en-US" sz="2200">
                <a:latin typeface="Lucida Grande" panose="020B0600040502020204" pitchFamily="34" charset="0"/>
                <a:sym typeface="Lucida Grande" panose="020B0600040502020204" pitchFamily="34" charset="0"/>
              </a:rPr>
              <a:t>To do this, each form element must have a name</a:t>
            </a:r>
          </a:p>
          <a:p>
            <a:pPr eaLnBrk="1" hangingPunct="1"/>
            <a:r>
              <a:rPr lang="en-US" altLang="en-US" sz="2200">
                <a:latin typeface="Lucida Grande" panose="020B0600040502020204" pitchFamily="34" charset="0"/>
                <a:sym typeface="Lucida Grande" panose="020B0600040502020204" pitchFamily="34" charset="0"/>
              </a:rPr>
              <a:t>The value is what the user enters / the value associated with the choice made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2C04A009-912A-5120-EBE9-C575BFC72C62}"/>
              </a:ext>
            </a:extLst>
          </p:cNvPr>
          <p:cNvSpPr>
            <a:spLocks noGrp="1" noRot="1" noChangeAspect="1" noChangeArrowheads="1" noTextEdit="1"/>
          </p:cNvSpPr>
          <p:nvPr>
            <p:ph type="sldImg"/>
          </p:nvPr>
        </p:nvSpPr>
        <p:spPr>
          <a:solidFill>
            <a:srgbClr val="FFFFFF"/>
          </a:solidFill>
          <a:ln/>
        </p:spPr>
      </p:sp>
      <p:sp>
        <p:nvSpPr>
          <p:cNvPr id="29698" name="Rectangle 2">
            <a:extLst>
              <a:ext uri="{FF2B5EF4-FFF2-40B4-BE49-F238E27FC236}">
                <a16:creationId xmlns:a16="http://schemas.microsoft.com/office/drawing/2014/main" id="{CE6C8955-7BF8-6840-A0F5-0EA453FD46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sym typeface="Lucida Grande" panose="020B0600040502020204" pitchFamily="34" charset="0"/>
              </a:rPr>
              <a:t>Explain: The type attribute is used to indicate which type of control you want.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54232B3B-34A6-5A5C-C261-E3332767FE59}"/>
              </a:ext>
            </a:extLst>
          </p:cNvPr>
          <p:cNvSpPr>
            <a:spLocks noGrp="1" noRot="1" noChangeAspect="1" noChangeArrowheads="1" noTextEdit="1"/>
          </p:cNvSpPr>
          <p:nvPr>
            <p:ph type="sldImg"/>
          </p:nvPr>
        </p:nvSpPr>
        <p:spPr>
          <a:solidFill>
            <a:srgbClr val="FFFFFF"/>
          </a:solidFill>
          <a:ln/>
        </p:spPr>
      </p:sp>
      <p:sp>
        <p:nvSpPr>
          <p:cNvPr id="31746" name="Rectangle 2">
            <a:extLst>
              <a:ext uri="{FF2B5EF4-FFF2-40B4-BE49-F238E27FC236}">
                <a16:creationId xmlns:a16="http://schemas.microsoft.com/office/drawing/2014/main" id="{42D7D0F8-6CE7-1431-05F9-D61A0DF529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sym typeface="Lucida Grande" panose="020B0600040502020204" pitchFamily="34" charset="0"/>
              </a:rPr>
              <a:t>Explain: The type attribute is used to indicate which type of control you want.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517EBF1F-D595-91BB-CFE3-273F8954099C}"/>
              </a:ext>
            </a:extLst>
          </p:cNvPr>
          <p:cNvSpPr>
            <a:spLocks noGrp="1" noRot="1" noChangeAspect="1" noChangeArrowheads="1" noTextEdit="1"/>
          </p:cNvSpPr>
          <p:nvPr>
            <p:ph type="sldImg"/>
          </p:nvPr>
        </p:nvSpPr>
        <p:spPr>
          <a:solidFill>
            <a:srgbClr val="FFFFFF"/>
          </a:solidFill>
          <a:ln/>
        </p:spPr>
      </p:sp>
      <p:sp>
        <p:nvSpPr>
          <p:cNvPr id="33794" name="Rectangle 2">
            <a:extLst>
              <a:ext uri="{FF2B5EF4-FFF2-40B4-BE49-F238E27FC236}">
                <a16:creationId xmlns:a16="http://schemas.microsoft.com/office/drawing/2014/main" id="{87521413-11B0-6357-4EE5-2D1CC9E3A6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sym typeface="Lucida Grande" panose="020B0600040502020204" pitchFamily="34" charset="0"/>
              </a:rPr>
              <a:t>Explain: You can’t just name controls willy-nilly. The web application that processes the data is programmed to look for specific variable names.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31970CAE-4713-DC16-60D0-976E7685CFBD}"/>
              </a:ext>
            </a:extLst>
          </p:cNvPr>
          <p:cNvSpPr>
            <a:spLocks noGrp="1" noRot="1" noChangeAspect="1" noChangeArrowheads="1" noTextEdit="1"/>
          </p:cNvSpPr>
          <p:nvPr>
            <p:ph type="sldImg"/>
          </p:nvPr>
        </p:nvSpPr>
        <p:spPr>
          <a:solidFill>
            <a:srgbClr val="FFFFFF"/>
          </a:solidFill>
          <a:ln/>
        </p:spPr>
      </p:sp>
      <p:sp>
        <p:nvSpPr>
          <p:cNvPr id="40962" name="Rectangle 2">
            <a:extLst>
              <a:ext uri="{FF2B5EF4-FFF2-40B4-BE49-F238E27FC236}">
                <a16:creationId xmlns:a16="http://schemas.microsoft.com/office/drawing/2014/main" id="{3A007306-15D7-6751-7E0F-C5F540E4BA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sym typeface="Lucida Grande" panose="020B0600040502020204" pitchFamily="34" charset="0"/>
              </a:rPr>
              <a:t>Explain: The password attribute does not mean what is entered is secure. It just stops people from being able to read the characters when looking over the shoulder of the user entering them.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GB"/>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83119360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95441728"/>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GB"/>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3394457367"/>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65618179"/>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4112243406"/>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74433452"/>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30270508"/>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Tree>
    <p:extLst>
      <p:ext uri="{BB962C8B-B14F-4D97-AF65-F5344CB8AC3E}">
        <p14:creationId xmlns:p14="http://schemas.microsoft.com/office/powerpoint/2010/main" val="2761604811"/>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768246"/>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368615747"/>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itchFamily="-102"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346570714"/>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8982586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88500" y="254000"/>
            <a:ext cx="3111500" cy="92202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4000" y="254000"/>
            <a:ext cx="9182100" cy="922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05789762"/>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2058702"/>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GB"/>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1615673510"/>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2507228"/>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154854725"/>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Content Placeholder 2"/>
          <p:cNvSpPr>
            <a:spLocks noGrp="1"/>
          </p:cNvSpPr>
          <p:nvPr>
            <p:ph sz="half" idx="1"/>
          </p:nvPr>
        </p:nvSpPr>
        <p:spPr>
          <a:xfrm>
            <a:off x="254000" y="292100"/>
            <a:ext cx="6146800" cy="919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53200" y="292100"/>
            <a:ext cx="6146800" cy="919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9977757"/>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73328326"/>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Tree>
    <p:extLst>
      <p:ext uri="{BB962C8B-B14F-4D97-AF65-F5344CB8AC3E}">
        <p14:creationId xmlns:p14="http://schemas.microsoft.com/office/powerpoint/2010/main" val="2354150203"/>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195255"/>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705070789"/>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ourier" pitchFamily="-102"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0704134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GB"/>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1506473583"/>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68352231"/>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88500" y="292100"/>
            <a:ext cx="3111500" cy="9194800"/>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4000" y="292100"/>
            <a:ext cx="9182100" cy="9194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6303853"/>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GB"/>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921315077"/>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13834798"/>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471855031"/>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54000" y="2768600"/>
            <a:ext cx="6146800" cy="670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53200" y="2768600"/>
            <a:ext cx="6146800" cy="670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32635464"/>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25375555"/>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607203171"/>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872361"/>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57999466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13282101"/>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ourier" pitchFamily="-102"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325820493"/>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04862957"/>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88500" y="254000"/>
            <a:ext cx="3111500" cy="92202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4000" y="254000"/>
            <a:ext cx="9182100" cy="922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65791629"/>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GB"/>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1832730675"/>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12945241"/>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114577655"/>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54000" y="2768600"/>
            <a:ext cx="2527300" cy="665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2933700" y="2768600"/>
            <a:ext cx="2527300" cy="665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25645319"/>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46371846"/>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05977153"/>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53439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2747219902"/>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486909984"/>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ourier" pitchFamily="-102"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279364927"/>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50992020"/>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59250" y="254000"/>
            <a:ext cx="1301750" cy="91694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4000" y="254000"/>
            <a:ext cx="3752850" cy="9169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5633233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7366778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5522948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09568615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31895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0893927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31409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itchFamily="-102"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11299308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7068610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88500" y="254000"/>
            <a:ext cx="3111500" cy="84582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4000" y="254000"/>
            <a:ext cx="9182100" cy="8458200"/>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3767294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GB"/>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57025984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4147629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84131971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99513968"/>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0814482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Tree>
    <p:extLst>
      <p:ext uri="{BB962C8B-B14F-4D97-AF65-F5344CB8AC3E}">
        <p14:creationId xmlns:p14="http://schemas.microsoft.com/office/powerpoint/2010/main" val="310235151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06997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3494364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2295924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itchFamily="-102"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961625492"/>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80841808"/>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991095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GB"/>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402930919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9975029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0364314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92100" y="3073400"/>
            <a:ext cx="2857500" cy="640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302000" y="3073400"/>
            <a:ext cx="2857500" cy="640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1964013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3805680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937255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54000" y="2768600"/>
            <a:ext cx="6146800" cy="670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53200" y="2768600"/>
            <a:ext cx="6146800" cy="670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2124086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68144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88699683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ourier" pitchFamily="-102"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26612390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1942101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92650" y="228600"/>
            <a:ext cx="1466850" cy="92456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92100" y="228600"/>
            <a:ext cx="4248150" cy="92456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7464672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GB"/>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8338375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5532894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407453969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Content Placeholder 2"/>
          <p:cNvSpPr>
            <a:spLocks noGrp="1"/>
          </p:cNvSpPr>
          <p:nvPr>
            <p:ph sz="half" idx="1"/>
          </p:nvPr>
        </p:nvSpPr>
        <p:spPr>
          <a:xfrm>
            <a:off x="254000" y="292100"/>
            <a:ext cx="6146800" cy="919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53200" y="292100"/>
            <a:ext cx="6146800" cy="919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920803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3371129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68279586"/>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Tree>
    <p:extLst>
      <p:ext uri="{BB962C8B-B14F-4D97-AF65-F5344CB8AC3E}">
        <p14:creationId xmlns:p14="http://schemas.microsoft.com/office/powerpoint/2010/main" val="163147601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41725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92682573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pitchFamily="-102"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68998819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0506285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88500" y="292100"/>
            <a:ext cx="3111500" cy="9194800"/>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4000" y="292100"/>
            <a:ext cx="9182100" cy="9194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7189721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GB"/>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313633334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1445941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21296930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54000" y="2768600"/>
            <a:ext cx="6146800" cy="665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53200" y="2768600"/>
            <a:ext cx="6146800" cy="665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950018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643027649"/>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368627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102817795"/>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94075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98577235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pitchFamily="-102"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32384241"/>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84025745"/>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88500" y="254000"/>
            <a:ext cx="3111500" cy="91694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4000" y="254000"/>
            <a:ext cx="9182100" cy="9169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9581526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GB"/>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338690819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1750622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161235818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538536"/>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92100" y="3073400"/>
            <a:ext cx="2857500" cy="640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302000" y="3073400"/>
            <a:ext cx="2857500" cy="640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22860151"/>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98311018"/>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794186246"/>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077746"/>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984290972"/>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pitchFamily="-102"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291219067"/>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97549896"/>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92650" y="228600"/>
            <a:ext cx="1466850" cy="92456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92100" y="228600"/>
            <a:ext cx="4248150" cy="92456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91287100"/>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GB"/>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3986528493"/>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7792390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943163663"/>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1811833761"/>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09486028"/>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9716463"/>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433567939"/>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2749759"/>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879467720"/>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pitchFamily="-102"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932811197"/>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75618469"/>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78518883"/>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GB"/>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36980239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pitchFamily="-102"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536024206"/>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51583713"/>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1325138143"/>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66092974"/>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96578522"/>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Tree>
    <p:extLst>
      <p:ext uri="{BB962C8B-B14F-4D97-AF65-F5344CB8AC3E}">
        <p14:creationId xmlns:p14="http://schemas.microsoft.com/office/powerpoint/2010/main" val="1723451517"/>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483227"/>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840950721"/>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itchFamily="-102"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467147820"/>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09059495"/>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1510909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D71C7700-A8CD-CA9B-6CC1-DBE4CCAA9754}"/>
              </a:ext>
            </a:extLst>
          </p:cNvPr>
          <p:cNvSpPr>
            <a:spLocks noGrp="1" noChangeArrowheads="1"/>
          </p:cNvSpPr>
          <p:nvPr>
            <p:ph type="title"/>
          </p:nvPr>
        </p:nvSpPr>
        <p:spPr bwMode="auto">
          <a:xfrm>
            <a:off x="254000" y="254000"/>
            <a:ext cx="12446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Helvetica" pitchFamily="2" charset="0"/>
              </a:rPr>
              <a:t>Click to edit Master title style</a:t>
            </a:r>
          </a:p>
        </p:txBody>
      </p:sp>
      <p:sp>
        <p:nvSpPr>
          <p:cNvPr id="2051" name="Rectangle 2">
            <a:extLst>
              <a:ext uri="{FF2B5EF4-FFF2-40B4-BE49-F238E27FC236}">
                <a16:creationId xmlns:a16="http://schemas.microsoft.com/office/drawing/2014/main" id="{6FFDBEC8-08CA-180A-2314-2A9B6AA0B8D1}"/>
              </a:ext>
            </a:extLst>
          </p:cNvPr>
          <p:cNvSpPr>
            <a:spLocks noGrp="1" noChangeArrowheads="1"/>
          </p:cNvSpPr>
          <p:nvPr>
            <p:ph type="body" idx="1"/>
          </p:nvPr>
        </p:nvSpPr>
        <p:spPr bwMode="auto">
          <a:xfrm>
            <a:off x="254000" y="2768600"/>
            <a:ext cx="12446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Helvetica" pitchFamily="2" charset="0"/>
              </a:rPr>
              <a:t>Click to edit Master text styles</a:t>
            </a:r>
          </a:p>
          <a:p>
            <a:pPr lvl="1"/>
            <a:r>
              <a:rPr lang="en-US" altLang="en-US">
                <a:sym typeface="Helvetica" pitchFamily="2" charset="0"/>
              </a:rPr>
              <a:t>Second level</a:t>
            </a:r>
          </a:p>
          <a:p>
            <a:pPr lvl="2"/>
            <a:r>
              <a:rPr lang="en-US" altLang="en-US">
                <a:sym typeface="Helvetica" pitchFamily="2" charset="0"/>
              </a:rPr>
              <a:t>Third level</a:t>
            </a:r>
          </a:p>
          <a:p>
            <a:pPr lvl="3"/>
            <a:r>
              <a:rPr lang="en-US" altLang="en-US">
                <a:sym typeface="Helvetica" pitchFamily="2" charset="0"/>
              </a:rPr>
              <a:t>Fourth level</a:t>
            </a:r>
          </a:p>
          <a:p>
            <a:pPr lvl="4"/>
            <a:r>
              <a:rPr lang="en-US" altLang="en-US">
                <a:sym typeface="Helvetica" pitchFamily="2" charset="0"/>
              </a:rPr>
              <a:t>Fifth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txStyles>
    <p:titleStyle>
      <a:lvl1pPr algn="l" rtl="0" eaLnBrk="0" fontAlgn="base" hangingPunct="0">
        <a:lnSpc>
          <a:spcPct val="80000"/>
        </a:lnSpc>
        <a:spcBef>
          <a:spcPct val="0"/>
        </a:spcBef>
        <a:spcAft>
          <a:spcPct val="0"/>
        </a:spcAft>
        <a:defRPr sz="5800">
          <a:solidFill>
            <a:srgbClr val="464749"/>
          </a:solidFill>
          <a:latin typeface="+mj-lt"/>
          <a:ea typeface="+mj-ea"/>
          <a:cs typeface="+mj-cs"/>
          <a:sym typeface="Helvetica" pitchFamily="2" charset="0"/>
        </a:defRPr>
      </a:lvl1pPr>
      <a:lvl2pPr algn="l" rtl="0" eaLnBrk="0" fontAlgn="base" hangingPunct="0">
        <a:lnSpc>
          <a:spcPct val="80000"/>
        </a:lnSpc>
        <a:spcBef>
          <a:spcPct val="0"/>
        </a:spcBef>
        <a:spcAft>
          <a:spcPct val="0"/>
        </a:spcAft>
        <a:defRPr sz="5800">
          <a:solidFill>
            <a:srgbClr val="464749"/>
          </a:solidFill>
          <a:latin typeface="Helvetica" pitchFamily="-102" charset="0"/>
          <a:ea typeface="ヒラギノ角ゴ ProN W3" pitchFamily="-102" charset="-128"/>
          <a:cs typeface="ヒラギノ角ゴ ProN W3" pitchFamily="-102" charset="-128"/>
          <a:sym typeface="Helvetica" pitchFamily="2" charset="0"/>
        </a:defRPr>
      </a:lvl2pPr>
      <a:lvl3pPr algn="l" rtl="0" eaLnBrk="0" fontAlgn="base" hangingPunct="0">
        <a:lnSpc>
          <a:spcPct val="80000"/>
        </a:lnSpc>
        <a:spcBef>
          <a:spcPct val="0"/>
        </a:spcBef>
        <a:spcAft>
          <a:spcPct val="0"/>
        </a:spcAft>
        <a:defRPr sz="5800">
          <a:solidFill>
            <a:srgbClr val="464749"/>
          </a:solidFill>
          <a:latin typeface="Helvetica" pitchFamily="-102" charset="0"/>
          <a:ea typeface="ヒラギノ角ゴ ProN W3" pitchFamily="-102" charset="-128"/>
          <a:cs typeface="ヒラギノ角ゴ ProN W3" pitchFamily="-102" charset="-128"/>
          <a:sym typeface="Helvetica" pitchFamily="2" charset="0"/>
        </a:defRPr>
      </a:lvl3pPr>
      <a:lvl4pPr algn="l" rtl="0" eaLnBrk="0" fontAlgn="base" hangingPunct="0">
        <a:lnSpc>
          <a:spcPct val="80000"/>
        </a:lnSpc>
        <a:spcBef>
          <a:spcPct val="0"/>
        </a:spcBef>
        <a:spcAft>
          <a:spcPct val="0"/>
        </a:spcAft>
        <a:defRPr sz="5800">
          <a:solidFill>
            <a:srgbClr val="464749"/>
          </a:solidFill>
          <a:latin typeface="Helvetica" pitchFamily="-102" charset="0"/>
          <a:ea typeface="ヒラギノ角ゴ ProN W3" pitchFamily="-102" charset="-128"/>
          <a:cs typeface="ヒラギノ角ゴ ProN W3" pitchFamily="-102" charset="-128"/>
          <a:sym typeface="Helvetica" pitchFamily="2" charset="0"/>
        </a:defRPr>
      </a:lvl4pPr>
      <a:lvl5pPr algn="l" rtl="0" eaLnBrk="0" fontAlgn="base" hangingPunct="0">
        <a:lnSpc>
          <a:spcPct val="80000"/>
        </a:lnSpc>
        <a:spcBef>
          <a:spcPct val="0"/>
        </a:spcBef>
        <a:spcAft>
          <a:spcPct val="0"/>
        </a:spcAft>
        <a:defRPr sz="5800">
          <a:solidFill>
            <a:srgbClr val="464749"/>
          </a:solidFill>
          <a:latin typeface="Helvetica" pitchFamily="-102" charset="0"/>
          <a:ea typeface="ヒラギノ角ゴ ProN W3" pitchFamily="-102" charset="-128"/>
          <a:cs typeface="ヒラギノ角ゴ ProN W3" pitchFamily="-102" charset="-128"/>
          <a:sym typeface="Helvetica" pitchFamily="2" charset="0"/>
        </a:defRPr>
      </a:lvl5pPr>
      <a:lvl6pPr marL="457200" algn="l" rtl="0" fontAlgn="base">
        <a:lnSpc>
          <a:spcPct val="80000"/>
        </a:lnSpc>
        <a:spcBef>
          <a:spcPct val="0"/>
        </a:spcBef>
        <a:spcAft>
          <a:spcPct val="0"/>
        </a:spcAft>
        <a:defRPr sz="5800">
          <a:solidFill>
            <a:srgbClr val="464749"/>
          </a:solidFill>
          <a:latin typeface="Helvetica" pitchFamily="-102" charset="0"/>
          <a:ea typeface="ヒラギノ角ゴ ProN W3" pitchFamily="-102" charset="-128"/>
          <a:cs typeface="ヒラギノ角ゴ ProN W3" pitchFamily="-102" charset="-128"/>
          <a:sym typeface="Helvetica" pitchFamily="-102" charset="0"/>
        </a:defRPr>
      </a:lvl6pPr>
      <a:lvl7pPr marL="914400" algn="l" rtl="0" fontAlgn="base">
        <a:lnSpc>
          <a:spcPct val="80000"/>
        </a:lnSpc>
        <a:spcBef>
          <a:spcPct val="0"/>
        </a:spcBef>
        <a:spcAft>
          <a:spcPct val="0"/>
        </a:spcAft>
        <a:defRPr sz="5800">
          <a:solidFill>
            <a:srgbClr val="464749"/>
          </a:solidFill>
          <a:latin typeface="Helvetica" pitchFamily="-102" charset="0"/>
          <a:ea typeface="ヒラギノ角ゴ ProN W3" pitchFamily="-102" charset="-128"/>
          <a:cs typeface="ヒラギノ角ゴ ProN W3" pitchFamily="-102" charset="-128"/>
          <a:sym typeface="Helvetica" pitchFamily="-102" charset="0"/>
        </a:defRPr>
      </a:lvl7pPr>
      <a:lvl8pPr marL="1371600" algn="l" rtl="0" fontAlgn="base">
        <a:lnSpc>
          <a:spcPct val="80000"/>
        </a:lnSpc>
        <a:spcBef>
          <a:spcPct val="0"/>
        </a:spcBef>
        <a:spcAft>
          <a:spcPct val="0"/>
        </a:spcAft>
        <a:defRPr sz="5800">
          <a:solidFill>
            <a:srgbClr val="464749"/>
          </a:solidFill>
          <a:latin typeface="Helvetica" pitchFamily="-102" charset="0"/>
          <a:ea typeface="ヒラギノ角ゴ ProN W3" pitchFamily="-102" charset="-128"/>
          <a:cs typeface="ヒラギノ角ゴ ProN W3" pitchFamily="-102" charset="-128"/>
          <a:sym typeface="Helvetica" pitchFamily="-102" charset="0"/>
        </a:defRPr>
      </a:lvl8pPr>
      <a:lvl9pPr marL="1828800" algn="l" rtl="0" fontAlgn="base">
        <a:lnSpc>
          <a:spcPct val="80000"/>
        </a:lnSpc>
        <a:spcBef>
          <a:spcPct val="0"/>
        </a:spcBef>
        <a:spcAft>
          <a:spcPct val="0"/>
        </a:spcAft>
        <a:defRPr sz="5800">
          <a:solidFill>
            <a:srgbClr val="464749"/>
          </a:solidFill>
          <a:latin typeface="Helvetica" pitchFamily="-102" charset="0"/>
          <a:ea typeface="ヒラギノ角ゴ ProN W3" pitchFamily="-102" charset="-128"/>
          <a:cs typeface="ヒラギノ角ゴ ProN W3" pitchFamily="-102" charset="-128"/>
          <a:sym typeface="Helvetica" pitchFamily="-102" charset="0"/>
        </a:defRPr>
      </a:lvl9pPr>
    </p:titleStyle>
    <p:bodyStyle>
      <a:lvl1pPr marL="760413" indent="-493713" algn="l" rtl="0" eaLnBrk="0" fontAlgn="base" hangingPunct="0">
        <a:spcBef>
          <a:spcPts val="3800"/>
        </a:spcBef>
        <a:spcAft>
          <a:spcPct val="0"/>
        </a:spcAft>
        <a:buSzPct val="171000"/>
        <a:buFont typeface="Helvetica" pitchFamily="2" charset="0"/>
        <a:buChar char="•"/>
        <a:defRPr sz="3200">
          <a:solidFill>
            <a:srgbClr val="464749"/>
          </a:solidFill>
          <a:latin typeface="+mn-lt"/>
          <a:ea typeface="+mn-ea"/>
          <a:cs typeface="+mn-cs"/>
          <a:sym typeface="Helvetica" pitchFamily="2" charset="0"/>
        </a:defRPr>
      </a:lvl1pPr>
      <a:lvl2pPr marL="1204913" indent="-493713" algn="l" rtl="0" eaLnBrk="0" fontAlgn="base" hangingPunct="0">
        <a:spcBef>
          <a:spcPts val="3800"/>
        </a:spcBef>
        <a:spcAft>
          <a:spcPct val="0"/>
        </a:spcAft>
        <a:buSzPct val="171000"/>
        <a:buFont typeface="Helvetica" pitchFamily="2" charset="0"/>
        <a:buChar char="•"/>
        <a:defRPr sz="3200">
          <a:solidFill>
            <a:srgbClr val="464749"/>
          </a:solidFill>
          <a:latin typeface="+mn-lt"/>
          <a:ea typeface="+mn-ea"/>
          <a:cs typeface="+mn-cs"/>
          <a:sym typeface="Helvetica" pitchFamily="2" charset="0"/>
        </a:defRPr>
      </a:lvl2pPr>
      <a:lvl3pPr marL="1649413" indent="-493713" algn="l" rtl="0" eaLnBrk="0" fontAlgn="base" hangingPunct="0">
        <a:spcBef>
          <a:spcPts val="3800"/>
        </a:spcBef>
        <a:spcAft>
          <a:spcPct val="0"/>
        </a:spcAft>
        <a:buSzPct val="171000"/>
        <a:buFont typeface="Helvetica" pitchFamily="2" charset="0"/>
        <a:buChar char="•"/>
        <a:defRPr sz="3200">
          <a:solidFill>
            <a:srgbClr val="464749"/>
          </a:solidFill>
          <a:latin typeface="+mn-lt"/>
          <a:ea typeface="+mn-ea"/>
          <a:cs typeface="+mn-cs"/>
          <a:sym typeface="Helvetica" pitchFamily="2" charset="0"/>
        </a:defRPr>
      </a:lvl3pPr>
      <a:lvl4pPr marL="2093913" indent="-493713" algn="l" rtl="0" eaLnBrk="0" fontAlgn="base" hangingPunct="0">
        <a:spcBef>
          <a:spcPts val="3800"/>
        </a:spcBef>
        <a:spcAft>
          <a:spcPct val="0"/>
        </a:spcAft>
        <a:buSzPct val="171000"/>
        <a:buFont typeface="Helvetica" pitchFamily="2" charset="0"/>
        <a:buChar char="•"/>
        <a:defRPr sz="3200">
          <a:solidFill>
            <a:srgbClr val="464749"/>
          </a:solidFill>
          <a:latin typeface="+mn-lt"/>
          <a:ea typeface="+mn-ea"/>
          <a:cs typeface="+mn-cs"/>
          <a:sym typeface="Helvetica" pitchFamily="2" charset="0"/>
        </a:defRPr>
      </a:lvl4pPr>
      <a:lvl5pPr marL="2538413" indent="-493713" algn="l" rtl="0" eaLnBrk="0" fontAlgn="base" hangingPunct="0">
        <a:spcBef>
          <a:spcPts val="3800"/>
        </a:spcBef>
        <a:spcAft>
          <a:spcPct val="0"/>
        </a:spcAft>
        <a:buSzPct val="171000"/>
        <a:buFont typeface="Helvetica" pitchFamily="2" charset="0"/>
        <a:buChar char="•"/>
        <a:defRPr sz="3200">
          <a:solidFill>
            <a:srgbClr val="464749"/>
          </a:solidFill>
          <a:latin typeface="+mn-lt"/>
          <a:ea typeface="+mn-ea"/>
          <a:cs typeface="+mn-cs"/>
          <a:sym typeface="Helvetica" pitchFamily="2" charset="0"/>
        </a:defRPr>
      </a:lvl5pPr>
      <a:lvl6pPr marL="2995613" indent="-493713" algn="l" rtl="0" fontAlgn="base">
        <a:spcBef>
          <a:spcPts val="3800"/>
        </a:spcBef>
        <a:spcAft>
          <a:spcPct val="0"/>
        </a:spcAft>
        <a:buSzPct val="171000"/>
        <a:buFont typeface="Helvetica" pitchFamily="-102" charset="0"/>
        <a:buChar char="•"/>
        <a:defRPr sz="3200">
          <a:solidFill>
            <a:srgbClr val="464749"/>
          </a:solidFill>
          <a:latin typeface="+mn-lt"/>
          <a:ea typeface="+mn-ea"/>
          <a:cs typeface="+mn-cs"/>
          <a:sym typeface="Helvetica" pitchFamily="-102" charset="0"/>
        </a:defRPr>
      </a:lvl6pPr>
      <a:lvl7pPr marL="3452813" indent="-493713" algn="l" rtl="0" fontAlgn="base">
        <a:spcBef>
          <a:spcPts val="3800"/>
        </a:spcBef>
        <a:spcAft>
          <a:spcPct val="0"/>
        </a:spcAft>
        <a:buSzPct val="171000"/>
        <a:buFont typeface="Helvetica" pitchFamily="-102" charset="0"/>
        <a:buChar char="•"/>
        <a:defRPr sz="3200">
          <a:solidFill>
            <a:srgbClr val="464749"/>
          </a:solidFill>
          <a:latin typeface="+mn-lt"/>
          <a:ea typeface="+mn-ea"/>
          <a:cs typeface="+mn-cs"/>
          <a:sym typeface="Helvetica" pitchFamily="-102" charset="0"/>
        </a:defRPr>
      </a:lvl7pPr>
      <a:lvl8pPr marL="3910013" indent="-493713" algn="l" rtl="0" fontAlgn="base">
        <a:spcBef>
          <a:spcPts val="3800"/>
        </a:spcBef>
        <a:spcAft>
          <a:spcPct val="0"/>
        </a:spcAft>
        <a:buSzPct val="171000"/>
        <a:buFont typeface="Helvetica" pitchFamily="-102" charset="0"/>
        <a:buChar char="•"/>
        <a:defRPr sz="3200">
          <a:solidFill>
            <a:srgbClr val="464749"/>
          </a:solidFill>
          <a:latin typeface="+mn-lt"/>
          <a:ea typeface="+mn-ea"/>
          <a:cs typeface="+mn-cs"/>
          <a:sym typeface="Helvetica" pitchFamily="-102" charset="0"/>
        </a:defRPr>
      </a:lvl8pPr>
      <a:lvl9pPr marL="4367213" indent="-493713" algn="l" rtl="0" fontAlgn="base">
        <a:spcBef>
          <a:spcPts val="3800"/>
        </a:spcBef>
        <a:spcAft>
          <a:spcPct val="0"/>
        </a:spcAft>
        <a:buSzPct val="171000"/>
        <a:buFont typeface="Helvetica" pitchFamily="-102" charset="0"/>
        <a:buChar char="•"/>
        <a:defRPr sz="3200">
          <a:solidFill>
            <a:srgbClr val="464749"/>
          </a:solidFill>
          <a:latin typeface="+mn-lt"/>
          <a:ea typeface="+mn-ea"/>
          <a:cs typeface="+mn-cs"/>
          <a:sym typeface="Helvetica" pitchFamily="-102"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32FD356C-2F35-FB4A-9106-D0175FAAEAD1}"/>
              </a:ext>
            </a:extLst>
          </p:cNvPr>
          <p:cNvSpPr>
            <a:spLocks/>
          </p:cNvSpPr>
          <p:nvPr/>
        </p:nvSpPr>
        <p:spPr bwMode="auto">
          <a:xfrm>
            <a:off x="0" y="0"/>
            <a:ext cx="13004800" cy="9753600"/>
          </a:xfrm>
          <a:prstGeom prst="rect">
            <a:avLst/>
          </a:prstGeom>
          <a:noFill/>
          <a:ln w="635000" cap="flat">
            <a:solidFill>
              <a:srgbClr val="D9D5D1"/>
            </a:solidFill>
            <a:prstDash val="solid"/>
            <a:miter lim="800000"/>
            <a:headEnd type="none" w="med" len="med"/>
            <a:tailEnd type="none" w="med" len="med"/>
          </a:ln>
        </p:spPr>
        <p:txBody>
          <a:bodyPr lIns="0" tIns="0" rIns="0" bIns="0"/>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37931725" indent="-37474525"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spd="med"/>
  <p:txStyles>
    <p:titleStyle>
      <a:lvl1pPr algn="ctr" rtl="0" eaLnBrk="0" fontAlgn="base" hangingPunct="0">
        <a:spcBef>
          <a:spcPct val="0"/>
        </a:spcBef>
        <a:spcAft>
          <a:spcPct val="0"/>
        </a:spcAft>
        <a:defRPr sz="84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itchFamily="-102" charset="0"/>
        </a:defRPr>
      </a:lvl6pPr>
      <a:lvl7pPr marL="914400" algn="ctr" rtl="0" fontAlgn="base">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itchFamily="-102" charset="0"/>
        </a:defRPr>
      </a:lvl7pPr>
      <a:lvl8pPr marL="1371600" algn="ctr" rtl="0" fontAlgn="base">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itchFamily="-102" charset="0"/>
        </a:defRPr>
      </a:lvl8pPr>
      <a:lvl9pPr marL="1828800" algn="ctr" rtl="0" fontAlgn="base">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itchFamily="-102" charset="0"/>
        </a:defRPr>
      </a:lvl9pPr>
    </p:titleStyle>
    <p:bodyStyle>
      <a:lvl1pPr marL="8890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1pPr>
      <a:lvl2pPr marL="13335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2pPr>
      <a:lvl3pPr marL="17780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3pPr>
      <a:lvl4pPr marL="22225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4pPr>
      <a:lvl5pPr marL="26670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5pPr>
      <a:lvl6pPr marL="3124200" indent="-571500" algn="l" rtl="0" fontAlgn="base">
        <a:spcBef>
          <a:spcPts val="2400"/>
        </a:spcBef>
        <a:spcAft>
          <a:spcPct val="0"/>
        </a:spcAft>
        <a:buSzPct val="171000"/>
        <a:buFont typeface="Gill Sans" pitchFamily="-102" charset="0"/>
        <a:buChar char="•"/>
        <a:defRPr sz="4200">
          <a:solidFill>
            <a:schemeClr val="tx1"/>
          </a:solidFill>
          <a:latin typeface="+mn-lt"/>
          <a:ea typeface="+mn-ea"/>
          <a:cs typeface="+mn-cs"/>
          <a:sym typeface="Gill Sans" pitchFamily="-102" charset="0"/>
        </a:defRPr>
      </a:lvl6pPr>
      <a:lvl7pPr marL="3581400" indent="-571500" algn="l" rtl="0" fontAlgn="base">
        <a:spcBef>
          <a:spcPts val="2400"/>
        </a:spcBef>
        <a:spcAft>
          <a:spcPct val="0"/>
        </a:spcAft>
        <a:buSzPct val="171000"/>
        <a:buFont typeface="Gill Sans" pitchFamily="-102" charset="0"/>
        <a:buChar char="•"/>
        <a:defRPr sz="4200">
          <a:solidFill>
            <a:schemeClr val="tx1"/>
          </a:solidFill>
          <a:latin typeface="+mn-lt"/>
          <a:ea typeface="+mn-ea"/>
          <a:cs typeface="+mn-cs"/>
          <a:sym typeface="Gill Sans" pitchFamily="-102" charset="0"/>
        </a:defRPr>
      </a:lvl7pPr>
      <a:lvl8pPr marL="4038600" indent="-571500" algn="l" rtl="0" fontAlgn="base">
        <a:spcBef>
          <a:spcPts val="2400"/>
        </a:spcBef>
        <a:spcAft>
          <a:spcPct val="0"/>
        </a:spcAft>
        <a:buSzPct val="171000"/>
        <a:buFont typeface="Gill Sans" pitchFamily="-102" charset="0"/>
        <a:buChar char="•"/>
        <a:defRPr sz="4200">
          <a:solidFill>
            <a:schemeClr val="tx1"/>
          </a:solidFill>
          <a:latin typeface="+mn-lt"/>
          <a:ea typeface="+mn-ea"/>
          <a:cs typeface="+mn-cs"/>
          <a:sym typeface="Gill Sans" pitchFamily="-102" charset="0"/>
        </a:defRPr>
      </a:lvl8pPr>
      <a:lvl9pPr marL="4495800" indent="-571500" algn="l" rtl="0" fontAlgn="base">
        <a:spcBef>
          <a:spcPts val="2400"/>
        </a:spcBef>
        <a:spcAft>
          <a:spcPct val="0"/>
        </a:spcAft>
        <a:buSzPct val="171000"/>
        <a:buFont typeface="Gill Sans" pitchFamily="-102" charset="0"/>
        <a:buChar char="•"/>
        <a:defRPr sz="4200">
          <a:solidFill>
            <a:schemeClr val="tx1"/>
          </a:solidFill>
          <a:latin typeface="+mn-lt"/>
          <a:ea typeface="+mn-ea"/>
          <a:cs typeface="+mn-cs"/>
          <a:sym typeface="Gill Sans" pitchFamily="-102"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CC7830CA-29EC-D8B1-4152-EEA0E0BBF6E5}"/>
              </a:ext>
            </a:extLst>
          </p:cNvPr>
          <p:cNvSpPr>
            <a:spLocks noGrp="1" noChangeArrowheads="1"/>
          </p:cNvSpPr>
          <p:nvPr>
            <p:ph type="body" idx="1"/>
          </p:nvPr>
        </p:nvSpPr>
        <p:spPr bwMode="auto">
          <a:xfrm>
            <a:off x="254000" y="292100"/>
            <a:ext cx="12446000" cy="919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sym typeface="Courier" panose="02070309020205020404" pitchFamily="49" charset="0"/>
              </a:rPr>
              <a:t>Click to edit Master text styles</a:t>
            </a:r>
          </a:p>
          <a:p>
            <a:pPr lvl="1"/>
            <a:r>
              <a:rPr lang="en-US" altLang="en-US">
                <a:sym typeface="Courier" panose="02070309020205020404" pitchFamily="49" charset="0"/>
              </a:rPr>
              <a:t>Second level</a:t>
            </a:r>
          </a:p>
          <a:p>
            <a:pPr lvl="2"/>
            <a:r>
              <a:rPr lang="en-US" altLang="en-US">
                <a:sym typeface="Courier" panose="02070309020205020404" pitchFamily="49" charset="0"/>
              </a:rPr>
              <a:t>Third level</a:t>
            </a:r>
          </a:p>
          <a:p>
            <a:pPr lvl="3"/>
            <a:r>
              <a:rPr lang="en-US" altLang="en-US">
                <a:sym typeface="Courier" panose="02070309020205020404" pitchFamily="49" charset="0"/>
              </a:rPr>
              <a:t>Fourth level</a:t>
            </a:r>
          </a:p>
          <a:p>
            <a:pPr lvl="4"/>
            <a:r>
              <a:rPr lang="en-US" altLang="en-US">
                <a:sym typeface="Courier" panose="02070309020205020404" pitchFamily="49" charset="0"/>
              </a:rPr>
              <a:t>Fifth level</a:t>
            </a: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itchFamily="-102" charset="0"/>
        </a:defRPr>
      </a:lvl6pPr>
      <a:lvl7pPr marL="914400" algn="ctr" rtl="0" fontAlgn="base">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itchFamily="-102" charset="0"/>
        </a:defRPr>
      </a:lvl7pPr>
      <a:lvl8pPr marL="1371600" algn="ctr" rtl="0" fontAlgn="base">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itchFamily="-102" charset="0"/>
        </a:defRPr>
      </a:lvl8pPr>
      <a:lvl9pPr marL="1828800" algn="ctr" rtl="0" fontAlgn="base">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itchFamily="-102" charset="0"/>
        </a:defRPr>
      </a:lvl9pPr>
    </p:titleStyle>
    <p:bodyStyle>
      <a:lvl1pPr marL="342900" indent="-342900" algn="l" rtl="0" eaLnBrk="0" fontAlgn="base" hangingPunct="0">
        <a:lnSpc>
          <a:spcPct val="1000"/>
        </a:lnSpc>
        <a:spcBef>
          <a:spcPts val="4800"/>
        </a:spcBef>
        <a:spcAft>
          <a:spcPct val="0"/>
        </a:spcAft>
        <a:defRPr sz="3600">
          <a:solidFill>
            <a:srgbClr val="464749"/>
          </a:solidFill>
          <a:latin typeface="+mn-lt"/>
          <a:ea typeface="+mn-ea"/>
          <a:cs typeface="+mn-cs"/>
          <a:sym typeface="Courier" panose="02070309020205020404" pitchFamily="49" charset="0"/>
        </a:defRPr>
      </a:lvl1pPr>
      <a:lvl2pPr marL="742950" indent="-285750" algn="l" rtl="0" eaLnBrk="0" fontAlgn="base" hangingPunct="0">
        <a:lnSpc>
          <a:spcPct val="1000"/>
        </a:lnSpc>
        <a:spcBef>
          <a:spcPts val="4800"/>
        </a:spcBef>
        <a:spcAft>
          <a:spcPct val="0"/>
        </a:spcAft>
        <a:defRPr sz="3600">
          <a:solidFill>
            <a:srgbClr val="464749"/>
          </a:solidFill>
          <a:latin typeface="+mn-lt"/>
          <a:ea typeface="+mn-ea"/>
          <a:cs typeface="+mn-cs"/>
          <a:sym typeface="Courier" panose="02070309020205020404" pitchFamily="49" charset="0"/>
        </a:defRPr>
      </a:lvl2pPr>
      <a:lvl3pPr marL="1143000" indent="-228600" algn="l" rtl="0" eaLnBrk="0" fontAlgn="base" hangingPunct="0">
        <a:lnSpc>
          <a:spcPct val="1000"/>
        </a:lnSpc>
        <a:spcBef>
          <a:spcPts val="4800"/>
        </a:spcBef>
        <a:spcAft>
          <a:spcPct val="0"/>
        </a:spcAft>
        <a:defRPr sz="3600">
          <a:solidFill>
            <a:srgbClr val="464749"/>
          </a:solidFill>
          <a:latin typeface="+mn-lt"/>
          <a:ea typeface="+mn-ea"/>
          <a:cs typeface="+mn-cs"/>
          <a:sym typeface="Courier" panose="02070309020205020404" pitchFamily="49" charset="0"/>
        </a:defRPr>
      </a:lvl3pPr>
      <a:lvl4pPr marL="1600200" indent="-228600" algn="l" rtl="0" eaLnBrk="0" fontAlgn="base" hangingPunct="0">
        <a:lnSpc>
          <a:spcPct val="1000"/>
        </a:lnSpc>
        <a:spcBef>
          <a:spcPts val="4800"/>
        </a:spcBef>
        <a:spcAft>
          <a:spcPct val="0"/>
        </a:spcAft>
        <a:defRPr sz="3600">
          <a:solidFill>
            <a:srgbClr val="464749"/>
          </a:solidFill>
          <a:latin typeface="+mn-lt"/>
          <a:ea typeface="+mn-ea"/>
          <a:cs typeface="+mn-cs"/>
          <a:sym typeface="Courier" panose="02070309020205020404" pitchFamily="49" charset="0"/>
        </a:defRPr>
      </a:lvl4pPr>
      <a:lvl5pPr marL="2057400" indent="-228600" algn="l" rtl="0" eaLnBrk="0" fontAlgn="base" hangingPunct="0">
        <a:lnSpc>
          <a:spcPct val="1000"/>
        </a:lnSpc>
        <a:spcBef>
          <a:spcPts val="4800"/>
        </a:spcBef>
        <a:spcAft>
          <a:spcPct val="0"/>
        </a:spcAft>
        <a:defRPr sz="3600">
          <a:solidFill>
            <a:srgbClr val="464749"/>
          </a:solidFill>
          <a:latin typeface="+mn-lt"/>
          <a:ea typeface="+mn-ea"/>
          <a:cs typeface="+mn-cs"/>
          <a:sym typeface="Courier" panose="02070309020205020404" pitchFamily="49" charset="0"/>
        </a:defRPr>
      </a:lvl5pPr>
      <a:lvl6pPr marL="457200" algn="l" rtl="0" fontAlgn="base">
        <a:lnSpc>
          <a:spcPct val="1000"/>
        </a:lnSpc>
        <a:spcBef>
          <a:spcPts val="4800"/>
        </a:spcBef>
        <a:spcAft>
          <a:spcPct val="0"/>
        </a:spcAft>
        <a:defRPr sz="3600">
          <a:solidFill>
            <a:srgbClr val="464749"/>
          </a:solidFill>
          <a:latin typeface="+mn-lt"/>
          <a:ea typeface="+mn-ea"/>
          <a:cs typeface="+mn-cs"/>
          <a:sym typeface="Courier" pitchFamily="-102" charset="0"/>
        </a:defRPr>
      </a:lvl6pPr>
      <a:lvl7pPr marL="914400" algn="l" rtl="0" fontAlgn="base">
        <a:lnSpc>
          <a:spcPct val="1000"/>
        </a:lnSpc>
        <a:spcBef>
          <a:spcPts val="4800"/>
        </a:spcBef>
        <a:spcAft>
          <a:spcPct val="0"/>
        </a:spcAft>
        <a:defRPr sz="3600">
          <a:solidFill>
            <a:srgbClr val="464749"/>
          </a:solidFill>
          <a:latin typeface="+mn-lt"/>
          <a:ea typeface="+mn-ea"/>
          <a:cs typeface="+mn-cs"/>
          <a:sym typeface="Courier" pitchFamily="-102" charset="0"/>
        </a:defRPr>
      </a:lvl7pPr>
      <a:lvl8pPr marL="1371600" algn="l" rtl="0" fontAlgn="base">
        <a:lnSpc>
          <a:spcPct val="1000"/>
        </a:lnSpc>
        <a:spcBef>
          <a:spcPts val="4800"/>
        </a:spcBef>
        <a:spcAft>
          <a:spcPct val="0"/>
        </a:spcAft>
        <a:defRPr sz="3600">
          <a:solidFill>
            <a:srgbClr val="464749"/>
          </a:solidFill>
          <a:latin typeface="+mn-lt"/>
          <a:ea typeface="+mn-ea"/>
          <a:cs typeface="+mn-cs"/>
          <a:sym typeface="Courier" pitchFamily="-102" charset="0"/>
        </a:defRPr>
      </a:lvl8pPr>
      <a:lvl9pPr marL="1828800" algn="l" rtl="0" fontAlgn="base">
        <a:lnSpc>
          <a:spcPct val="1000"/>
        </a:lnSpc>
        <a:spcBef>
          <a:spcPts val="4800"/>
        </a:spcBef>
        <a:spcAft>
          <a:spcPct val="0"/>
        </a:spcAft>
        <a:defRPr sz="3600">
          <a:solidFill>
            <a:srgbClr val="464749"/>
          </a:solidFill>
          <a:latin typeface="+mn-lt"/>
          <a:ea typeface="+mn-ea"/>
          <a:cs typeface="+mn-cs"/>
          <a:sym typeface="Courier" pitchFamily="-102"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47AF5C2C-5D8E-39E7-F28C-D1D1CB75C8F7}"/>
              </a:ext>
            </a:extLst>
          </p:cNvPr>
          <p:cNvSpPr>
            <a:spLocks noGrp="1" noChangeArrowheads="1"/>
          </p:cNvSpPr>
          <p:nvPr>
            <p:ph type="title"/>
          </p:nvPr>
        </p:nvSpPr>
        <p:spPr bwMode="auto">
          <a:xfrm>
            <a:off x="254000" y="254000"/>
            <a:ext cx="12446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Helvetica" pitchFamily="2" charset="0"/>
              </a:rPr>
              <a:t>Click to edit Master title style</a:t>
            </a:r>
          </a:p>
        </p:txBody>
      </p:sp>
      <p:sp>
        <p:nvSpPr>
          <p:cNvPr id="14339" name="Rectangle 2">
            <a:extLst>
              <a:ext uri="{FF2B5EF4-FFF2-40B4-BE49-F238E27FC236}">
                <a16:creationId xmlns:a16="http://schemas.microsoft.com/office/drawing/2014/main" id="{F274DEF9-326A-8D45-986A-9FDDBB4AB61F}"/>
              </a:ext>
            </a:extLst>
          </p:cNvPr>
          <p:cNvSpPr>
            <a:spLocks noGrp="1" noChangeArrowheads="1"/>
          </p:cNvSpPr>
          <p:nvPr>
            <p:ph type="body" idx="1"/>
          </p:nvPr>
        </p:nvSpPr>
        <p:spPr bwMode="auto">
          <a:xfrm>
            <a:off x="254000" y="2768600"/>
            <a:ext cx="12446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Courier" panose="02070309020205020404" pitchFamily="49" charset="0"/>
              </a:rPr>
              <a:t>Click to edit Master text styles</a:t>
            </a:r>
          </a:p>
          <a:p>
            <a:pPr lvl="1"/>
            <a:r>
              <a:rPr lang="en-US" altLang="en-US">
                <a:sym typeface="Courier" panose="02070309020205020404" pitchFamily="49" charset="0"/>
              </a:rPr>
              <a:t>Second level</a:t>
            </a:r>
          </a:p>
          <a:p>
            <a:pPr lvl="2"/>
            <a:r>
              <a:rPr lang="en-US" altLang="en-US">
                <a:sym typeface="Courier" panose="02070309020205020404" pitchFamily="49" charset="0"/>
              </a:rPr>
              <a:t>Third level</a:t>
            </a:r>
          </a:p>
          <a:p>
            <a:pPr lvl="3"/>
            <a:r>
              <a:rPr lang="en-US" altLang="en-US">
                <a:sym typeface="Courier" panose="02070309020205020404" pitchFamily="49" charset="0"/>
              </a:rPr>
              <a:t>Fourth level</a:t>
            </a:r>
          </a:p>
          <a:p>
            <a:pPr lvl="4"/>
            <a:r>
              <a:rPr lang="en-US" altLang="en-US">
                <a:sym typeface="Courier" panose="02070309020205020404" pitchFamily="49" charset="0"/>
              </a:rPr>
              <a:t>Fifth level</a:t>
            </a: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p:txStyles>
    <p:titleStyle>
      <a:lvl1pPr algn="l" rtl="0" eaLnBrk="0" fontAlgn="base" hangingPunct="0">
        <a:lnSpc>
          <a:spcPct val="80000"/>
        </a:lnSpc>
        <a:spcBef>
          <a:spcPct val="0"/>
        </a:spcBef>
        <a:spcAft>
          <a:spcPct val="0"/>
        </a:spcAft>
        <a:defRPr sz="5800">
          <a:solidFill>
            <a:srgbClr val="464749"/>
          </a:solidFill>
          <a:latin typeface="+mj-lt"/>
          <a:ea typeface="+mj-ea"/>
          <a:cs typeface="+mj-cs"/>
          <a:sym typeface="Helvetica" pitchFamily="2" charset="0"/>
        </a:defRPr>
      </a:lvl1pPr>
      <a:lvl2pPr algn="l" rtl="0" eaLnBrk="0" fontAlgn="base" hangingPunct="0">
        <a:lnSpc>
          <a:spcPct val="80000"/>
        </a:lnSpc>
        <a:spcBef>
          <a:spcPct val="0"/>
        </a:spcBef>
        <a:spcAft>
          <a:spcPct val="0"/>
        </a:spcAft>
        <a:defRPr sz="5800">
          <a:solidFill>
            <a:srgbClr val="464749"/>
          </a:solidFill>
          <a:latin typeface="Helvetica" pitchFamily="-102" charset="0"/>
          <a:ea typeface="ヒラギノ角ゴ ProN W3" pitchFamily="-102" charset="-128"/>
          <a:cs typeface="ヒラギノ角ゴ ProN W3" pitchFamily="-102" charset="-128"/>
          <a:sym typeface="Helvetica" pitchFamily="2" charset="0"/>
        </a:defRPr>
      </a:lvl2pPr>
      <a:lvl3pPr algn="l" rtl="0" eaLnBrk="0" fontAlgn="base" hangingPunct="0">
        <a:lnSpc>
          <a:spcPct val="80000"/>
        </a:lnSpc>
        <a:spcBef>
          <a:spcPct val="0"/>
        </a:spcBef>
        <a:spcAft>
          <a:spcPct val="0"/>
        </a:spcAft>
        <a:defRPr sz="5800">
          <a:solidFill>
            <a:srgbClr val="464749"/>
          </a:solidFill>
          <a:latin typeface="Helvetica" pitchFamily="-102" charset="0"/>
          <a:ea typeface="ヒラギノ角ゴ ProN W3" pitchFamily="-102" charset="-128"/>
          <a:cs typeface="ヒラギノ角ゴ ProN W3" pitchFamily="-102" charset="-128"/>
          <a:sym typeface="Helvetica" pitchFamily="2" charset="0"/>
        </a:defRPr>
      </a:lvl3pPr>
      <a:lvl4pPr algn="l" rtl="0" eaLnBrk="0" fontAlgn="base" hangingPunct="0">
        <a:lnSpc>
          <a:spcPct val="80000"/>
        </a:lnSpc>
        <a:spcBef>
          <a:spcPct val="0"/>
        </a:spcBef>
        <a:spcAft>
          <a:spcPct val="0"/>
        </a:spcAft>
        <a:defRPr sz="5800">
          <a:solidFill>
            <a:srgbClr val="464749"/>
          </a:solidFill>
          <a:latin typeface="Helvetica" pitchFamily="-102" charset="0"/>
          <a:ea typeface="ヒラギノ角ゴ ProN W3" pitchFamily="-102" charset="-128"/>
          <a:cs typeface="ヒラギノ角ゴ ProN W3" pitchFamily="-102" charset="-128"/>
          <a:sym typeface="Helvetica" pitchFamily="2" charset="0"/>
        </a:defRPr>
      </a:lvl4pPr>
      <a:lvl5pPr algn="l" rtl="0" eaLnBrk="0" fontAlgn="base" hangingPunct="0">
        <a:lnSpc>
          <a:spcPct val="80000"/>
        </a:lnSpc>
        <a:spcBef>
          <a:spcPct val="0"/>
        </a:spcBef>
        <a:spcAft>
          <a:spcPct val="0"/>
        </a:spcAft>
        <a:defRPr sz="5800">
          <a:solidFill>
            <a:srgbClr val="464749"/>
          </a:solidFill>
          <a:latin typeface="Helvetica" pitchFamily="-102" charset="0"/>
          <a:ea typeface="ヒラギノ角ゴ ProN W3" pitchFamily="-102" charset="-128"/>
          <a:cs typeface="ヒラギノ角ゴ ProN W3" pitchFamily="-102" charset="-128"/>
          <a:sym typeface="Helvetica" pitchFamily="2" charset="0"/>
        </a:defRPr>
      </a:lvl5pPr>
      <a:lvl6pPr marL="457200" algn="l" rtl="0" fontAlgn="base">
        <a:lnSpc>
          <a:spcPct val="80000"/>
        </a:lnSpc>
        <a:spcBef>
          <a:spcPct val="0"/>
        </a:spcBef>
        <a:spcAft>
          <a:spcPct val="0"/>
        </a:spcAft>
        <a:defRPr sz="5800">
          <a:solidFill>
            <a:srgbClr val="464749"/>
          </a:solidFill>
          <a:latin typeface="Helvetica" pitchFamily="-102" charset="0"/>
          <a:ea typeface="ヒラギノ角ゴ ProN W3" pitchFamily="-102" charset="-128"/>
          <a:cs typeface="ヒラギノ角ゴ ProN W3" pitchFamily="-102" charset="-128"/>
          <a:sym typeface="Helvetica" pitchFamily="-102" charset="0"/>
        </a:defRPr>
      </a:lvl6pPr>
      <a:lvl7pPr marL="914400" algn="l" rtl="0" fontAlgn="base">
        <a:lnSpc>
          <a:spcPct val="80000"/>
        </a:lnSpc>
        <a:spcBef>
          <a:spcPct val="0"/>
        </a:spcBef>
        <a:spcAft>
          <a:spcPct val="0"/>
        </a:spcAft>
        <a:defRPr sz="5800">
          <a:solidFill>
            <a:srgbClr val="464749"/>
          </a:solidFill>
          <a:latin typeface="Helvetica" pitchFamily="-102" charset="0"/>
          <a:ea typeface="ヒラギノ角ゴ ProN W3" pitchFamily="-102" charset="-128"/>
          <a:cs typeface="ヒラギノ角ゴ ProN W3" pitchFamily="-102" charset="-128"/>
          <a:sym typeface="Helvetica" pitchFamily="-102" charset="0"/>
        </a:defRPr>
      </a:lvl7pPr>
      <a:lvl8pPr marL="1371600" algn="l" rtl="0" fontAlgn="base">
        <a:lnSpc>
          <a:spcPct val="80000"/>
        </a:lnSpc>
        <a:spcBef>
          <a:spcPct val="0"/>
        </a:spcBef>
        <a:spcAft>
          <a:spcPct val="0"/>
        </a:spcAft>
        <a:defRPr sz="5800">
          <a:solidFill>
            <a:srgbClr val="464749"/>
          </a:solidFill>
          <a:latin typeface="Helvetica" pitchFamily="-102" charset="0"/>
          <a:ea typeface="ヒラギノ角ゴ ProN W3" pitchFamily="-102" charset="-128"/>
          <a:cs typeface="ヒラギノ角ゴ ProN W3" pitchFamily="-102" charset="-128"/>
          <a:sym typeface="Helvetica" pitchFamily="-102" charset="0"/>
        </a:defRPr>
      </a:lvl8pPr>
      <a:lvl9pPr marL="1828800" algn="l" rtl="0" fontAlgn="base">
        <a:lnSpc>
          <a:spcPct val="80000"/>
        </a:lnSpc>
        <a:spcBef>
          <a:spcPct val="0"/>
        </a:spcBef>
        <a:spcAft>
          <a:spcPct val="0"/>
        </a:spcAft>
        <a:defRPr sz="5800">
          <a:solidFill>
            <a:srgbClr val="464749"/>
          </a:solidFill>
          <a:latin typeface="Helvetica" pitchFamily="-102" charset="0"/>
          <a:ea typeface="ヒラギノ角ゴ ProN W3" pitchFamily="-102" charset="-128"/>
          <a:cs typeface="ヒラギノ角ゴ ProN W3" pitchFamily="-102" charset="-128"/>
          <a:sym typeface="Helvetica" pitchFamily="-102" charset="0"/>
        </a:defRPr>
      </a:lvl9pPr>
    </p:titleStyle>
    <p:bodyStyle>
      <a:lvl1pPr marL="342900" indent="-342900" algn="l" rtl="0" eaLnBrk="0" fontAlgn="base" hangingPunct="0">
        <a:lnSpc>
          <a:spcPct val="1000"/>
        </a:lnSpc>
        <a:spcBef>
          <a:spcPts val="3800"/>
        </a:spcBef>
        <a:spcAft>
          <a:spcPct val="0"/>
        </a:spcAft>
        <a:defRPr sz="3200">
          <a:solidFill>
            <a:srgbClr val="464749"/>
          </a:solidFill>
          <a:latin typeface="+mn-lt"/>
          <a:ea typeface="+mn-ea"/>
          <a:cs typeface="+mn-cs"/>
          <a:sym typeface="Courier" panose="02070309020205020404" pitchFamily="49" charset="0"/>
        </a:defRPr>
      </a:lvl1pPr>
      <a:lvl2pPr marL="742950" indent="-285750" algn="l" rtl="0" eaLnBrk="0" fontAlgn="base" hangingPunct="0">
        <a:lnSpc>
          <a:spcPct val="1000"/>
        </a:lnSpc>
        <a:spcBef>
          <a:spcPts val="3800"/>
        </a:spcBef>
        <a:spcAft>
          <a:spcPct val="0"/>
        </a:spcAft>
        <a:defRPr sz="3200">
          <a:solidFill>
            <a:srgbClr val="464749"/>
          </a:solidFill>
          <a:latin typeface="+mn-lt"/>
          <a:ea typeface="+mn-ea"/>
          <a:cs typeface="+mn-cs"/>
          <a:sym typeface="Courier" panose="02070309020205020404" pitchFamily="49" charset="0"/>
        </a:defRPr>
      </a:lvl2pPr>
      <a:lvl3pPr marL="1143000" indent="-228600" algn="l" rtl="0" eaLnBrk="0" fontAlgn="base" hangingPunct="0">
        <a:lnSpc>
          <a:spcPct val="1000"/>
        </a:lnSpc>
        <a:spcBef>
          <a:spcPts val="3800"/>
        </a:spcBef>
        <a:spcAft>
          <a:spcPct val="0"/>
        </a:spcAft>
        <a:defRPr sz="3200">
          <a:solidFill>
            <a:srgbClr val="464749"/>
          </a:solidFill>
          <a:latin typeface="+mn-lt"/>
          <a:ea typeface="+mn-ea"/>
          <a:cs typeface="+mn-cs"/>
          <a:sym typeface="Courier" panose="02070309020205020404" pitchFamily="49" charset="0"/>
        </a:defRPr>
      </a:lvl3pPr>
      <a:lvl4pPr marL="1600200" indent="-228600" algn="l" rtl="0" eaLnBrk="0" fontAlgn="base" hangingPunct="0">
        <a:lnSpc>
          <a:spcPct val="1000"/>
        </a:lnSpc>
        <a:spcBef>
          <a:spcPts val="3800"/>
        </a:spcBef>
        <a:spcAft>
          <a:spcPct val="0"/>
        </a:spcAft>
        <a:defRPr sz="3200">
          <a:solidFill>
            <a:srgbClr val="464749"/>
          </a:solidFill>
          <a:latin typeface="+mn-lt"/>
          <a:ea typeface="+mn-ea"/>
          <a:cs typeface="+mn-cs"/>
          <a:sym typeface="Courier" panose="02070309020205020404" pitchFamily="49" charset="0"/>
        </a:defRPr>
      </a:lvl4pPr>
      <a:lvl5pPr marL="2057400" indent="-228600" algn="l" rtl="0" eaLnBrk="0" fontAlgn="base" hangingPunct="0">
        <a:lnSpc>
          <a:spcPct val="1000"/>
        </a:lnSpc>
        <a:spcBef>
          <a:spcPts val="3800"/>
        </a:spcBef>
        <a:spcAft>
          <a:spcPct val="0"/>
        </a:spcAft>
        <a:defRPr sz="3200">
          <a:solidFill>
            <a:srgbClr val="464749"/>
          </a:solidFill>
          <a:latin typeface="+mn-lt"/>
          <a:ea typeface="+mn-ea"/>
          <a:cs typeface="+mn-cs"/>
          <a:sym typeface="Courier" panose="02070309020205020404" pitchFamily="49" charset="0"/>
        </a:defRPr>
      </a:lvl5pPr>
      <a:lvl6pPr marL="457200" algn="l" rtl="0" fontAlgn="base">
        <a:lnSpc>
          <a:spcPct val="1000"/>
        </a:lnSpc>
        <a:spcBef>
          <a:spcPts val="3800"/>
        </a:spcBef>
        <a:spcAft>
          <a:spcPct val="0"/>
        </a:spcAft>
        <a:defRPr sz="3200">
          <a:solidFill>
            <a:srgbClr val="464749"/>
          </a:solidFill>
          <a:latin typeface="+mn-lt"/>
          <a:ea typeface="+mn-ea"/>
          <a:cs typeface="+mn-cs"/>
          <a:sym typeface="Courier" pitchFamily="-102" charset="0"/>
        </a:defRPr>
      </a:lvl6pPr>
      <a:lvl7pPr marL="914400" algn="l" rtl="0" fontAlgn="base">
        <a:lnSpc>
          <a:spcPct val="1000"/>
        </a:lnSpc>
        <a:spcBef>
          <a:spcPts val="3800"/>
        </a:spcBef>
        <a:spcAft>
          <a:spcPct val="0"/>
        </a:spcAft>
        <a:defRPr sz="3200">
          <a:solidFill>
            <a:srgbClr val="464749"/>
          </a:solidFill>
          <a:latin typeface="+mn-lt"/>
          <a:ea typeface="+mn-ea"/>
          <a:cs typeface="+mn-cs"/>
          <a:sym typeface="Courier" pitchFamily="-102" charset="0"/>
        </a:defRPr>
      </a:lvl7pPr>
      <a:lvl8pPr marL="1371600" algn="l" rtl="0" fontAlgn="base">
        <a:lnSpc>
          <a:spcPct val="1000"/>
        </a:lnSpc>
        <a:spcBef>
          <a:spcPts val="3800"/>
        </a:spcBef>
        <a:spcAft>
          <a:spcPct val="0"/>
        </a:spcAft>
        <a:defRPr sz="3200">
          <a:solidFill>
            <a:srgbClr val="464749"/>
          </a:solidFill>
          <a:latin typeface="+mn-lt"/>
          <a:ea typeface="+mn-ea"/>
          <a:cs typeface="+mn-cs"/>
          <a:sym typeface="Courier" pitchFamily="-102" charset="0"/>
        </a:defRPr>
      </a:lvl8pPr>
      <a:lvl9pPr marL="1828800" algn="l" rtl="0" fontAlgn="base">
        <a:lnSpc>
          <a:spcPct val="1000"/>
        </a:lnSpc>
        <a:spcBef>
          <a:spcPts val="3800"/>
        </a:spcBef>
        <a:spcAft>
          <a:spcPct val="0"/>
        </a:spcAft>
        <a:defRPr sz="3200">
          <a:solidFill>
            <a:srgbClr val="464749"/>
          </a:solidFill>
          <a:latin typeface="+mn-lt"/>
          <a:ea typeface="+mn-ea"/>
          <a:cs typeface="+mn-cs"/>
          <a:sym typeface="Courier" pitchFamily="-102"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1B819309-745B-7622-A9D3-09EBB0B85467}"/>
              </a:ext>
            </a:extLst>
          </p:cNvPr>
          <p:cNvSpPr>
            <a:spLocks noGrp="1" noChangeArrowheads="1"/>
          </p:cNvSpPr>
          <p:nvPr>
            <p:ph type="title"/>
          </p:nvPr>
        </p:nvSpPr>
        <p:spPr bwMode="auto">
          <a:xfrm>
            <a:off x="254000" y="254000"/>
            <a:ext cx="5207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Helvetica" pitchFamily="2" charset="0"/>
              </a:rPr>
              <a:t>Click to edit Master title style</a:t>
            </a:r>
          </a:p>
        </p:txBody>
      </p:sp>
      <p:sp>
        <p:nvSpPr>
          <p:cNvPr id="15363" name="Rectangle 2">
            <a:extLst>
              <a:ext uri="{FF2B5EF4-FFF2-40B4-BE49-F238E27FC236}">
                <a16:creationId xmlns:a16="http://schemas.microsoft.com/office/drawing/2014/main" id="{98ABBCFB-7303-2861-06A1-C970EC5B5209}"/>
              </a:ext>
            </a:extLst>
          </p:cNvPr>
          <p:cNvSpPr>
            <a:spLocks noGrp="1" noChangeArrowheads="1"/>
          </p:cNvSpPr>
          <p:nvPr>
            <p:ph type="body" idx="1"/>
          </p:nvPr>
        </p:nvSpPr>
        <p:spPr bwMode="auto">
          <a:xfrm>
            <a:off x="254000" y="2768600"/>
            <a:ext cx="5207000"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Courier" panose="02070309020205020404" pitchFamily="49" charset="0"/>
              </a:rPr>
              <a:t>Click to edit Master text styles</a:t>
            </a:r>
          </a:p>
          <a:p>
            <a:pPr lvl="1"/>
            <a:r>
              <a:rPr lang="en-US" altLang="en-US">
                <a:sym typeface="Courier" panose="02070309020205020404" pitchFamily="49" charset="0"/>
              </a:rPr>
              <a:t>Second level</a:t>
            </a:r>
          </a:p>
          <a:p>
            <a:pPr lvl="2"/>
            <a:r>
              <a:rPr lang="en-US" altLang="en-US">
                <a:sym typeface="Courier" panose="02070309020205020404" pitchFamily="49" charset="0"/>
              </a:rPr>
              <a:t>Third level</a:t>
            </a:r>
          </a:p>
          <a:p>
            <a:pPr lvl="3"/>
            <a:r>
              <a:rPr lang="en-US" altLang="en-US">
                <a:sym typeface="Courier" panose="02070309020205020404" pitchFamily="49" charset="0"/>
              </a:rPr>
              <a:t>Fourth level</a:t>
            </a:r>
          </a:p>
          <a:p>
            <a:pPr lvl="4"/>
            <a:r>
              <a:rPr lang="en-US" altLang="en-US">
                <a:sym typeface="Courier" panose="02070309020205020404" pitchFamily="49" charset="0"/>
              </a:rPr>
              <a:t>Fifth level</a:t>
            </a: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p:txStyles>
    <p:titleStyle>
      <a:lvl1pPr algn="l" rtl="0" eaLnBrk="0" fontAlgn="base" hangingPunct="0">
        <a:lnSpc>
          <a:spcPct val="80000"/>
        </a:lnSpc>
        <a:spcBef>
          <a:spcPct val="0"/>
        </a:spcBef>
        <a:spcAft>
          <a:spcPct val="0"/>
        </a:spcAft>
        <a:defRPr sz="5800">
          <a:solidFill>
            <a:srgbClr val="676767"/>
          </a:solidFill>
          <a:latin typeface="+mj-lt"/>
          <a:ea typeface="+mj-ea"/>
          <a:cs typeface="+mj-cs"/>
          <a:sym typeface="Helvetica" pitchFamily="2" charset="0"/>
        </a:defRPr>
      </a:lvl1pPr>
      <a:lvl2pPr algn="l" rtl="0" eaLnBrk="0" fontAlgn="base" hangingPunct="0">
        <a:lnSpc>
          <a:spcPct val="80000"/>
        </a:lnSpc>
        <a:spcBef>
          <a:spcPct val="0"/>
        </a:spcBef>
        <a:spcAft>
          <a:spcPct val="0"/>
        </a:spcAft>
        <a:defRPr sz="5800">
          <a:solidFill>
            <a:srgbClr val="676767"/>
          </a:solidFill>
          <a:latin typeface="Helvetica" pitchFamily="-102" charset="0"/>
          <a:ea typeface="ヒラギノ角ゴ ProN W3" pitchFamily="-102" charset="-128"/>
          <a:cs typeface="ヒラギノ角ゴ ProN W3" pitchFamily="-102" charset="-128"/>
          <a:sym typeface="Helvetica" pitchFamily="2" charset="0"/>
        </a:defRPr>
      </a:lvl2pPr>
      <a:lvl3pPr algn="l" rtl="0" eaLnBrk="0" fontAlgn="base" hangingPunct="0">
        <a:lnSpc>
          <a:spcPct val="80000"/>
        </a:lnSpc>
        <a:spcBef>
          <a:spcPct val="0"/>
        </a:spcBef>
        <a:spcAft>
          <a:spcPct val="0"/>
        </a:spcAft>
        <a:defRPr sz="5800">
          <a:solidFill>
            <a:srgbClr val="676767"/>
          </a:solidFill>
          <a:latin typeface="Helvetica" pitchFamily="-102" charset="0"/>
          <a:ea typeface="ヒラギノ角ゴ ProN W3" pitchFamily="-102" charset="-128"/>
          <a:cs typeface="ヒラギノ角ゴ ProN W3" pitchFamily="-102" charset="-128"/>
          <a:sym typeface="Helvetica" pitchFamily="2" charset="0"/>
        </a:defRPr>
      </a:lvl3pPr>
      <a:lvl4pPr algn="l" rtl="0" eaLnBrk="0" fontAlgn="base" hangingPunct="0">
        <a:lnSpc>
          <a:spcPct val="80000"/>
        </a:lnSpc>
        <a:spcBef>
          <a:spcPct val="0"/>
        </a:spcBef>
        <a:spcAft>
          <a:spcPct val="0"/>
        </a:spcAft>
        <a:defRPr sz="5800">
          <a:solidFill>
            <a:srgbClr val="676767"/>
          </a:solidFill>
          <a:latin typeface="Helvetica" pitchFamily="-102" charset="0"/>
          <a:ea typeface="ヒラギノ角ゴ ProN W3" pitchFamily="-102" charset="-128"/>
          <a:cs typeface="ヒラギノ角ゴ ProN W3" pitchFamily="-102" charset="-128"/>
          <a:sym typeface="Helvetica" pitchFamily="2" charset="0"/>
        </a:defRPr>
      </a:lvl4pPr>
      <a:lvl5pPr algn="l" rtl="0" eaLnBrk="0" fontAlgn="base" hangingPunct="0">
        <a:lnSpc>
          <a:spcPct val="80000"/>
        </a:lnSpc>
        <a:spcBef>
          <a:spcPct val="0"/>
        </a:spcBef>
        <a:spcAft>
          <a:spcPct val="0"/>
        </a:spcAft>
        <a:defRPr sz="5800">
          <a:solidFill>
            <a:srgbClr val="676767"/>
          </a:solidFill>
          <a:latin typeface="Helvetica" pitchFamily="-102" charset="0"/>
          <a:ea typeface="ヒラギノ角ゴ ProN W3" pitchFamily="-102" charset="-128"/>
          <a:cs typeface="ヒラギノ角ゴ ProN W3" pitchFamily="-102" charset="-128"/>
          <a:sym typeface="Helvetica" pitchFamily="2" charset="0"/>
        </a:defRPr>
      </a:lvl5pPr>
      <a:lvl6pPr marL="457200" algn="l" rtl="0" fontAlgn="base">
        <a:lnSpc>
          <a:spcPct val="80000"/>
        </a:lnSpc>
        <a:spcBef>
          <a:spcPct val="0"/>
        </a:spcBef>
        <a:spcAft>
          <a:spcPct val="0"/>
        </a:spcAft>
        <a:defRPr sz="5800">
          <a:solidFill>
            <a:srgbClr val="676767"/>
          </a:solidFill>
          <a:latin typeface="Helvetica" pitchFamily="-102" charset="0"/>
          <a:ea typeface="ヒラギノ角ゴ ProN W3" pitchFamily="-102" charset="-128"/>
          <a:cs typeface="ヒラギノ角ゴ ProN W3" pitchFamily="-102" charset="-128"/>
          <a:sym typeface="Helvetica" pitchFamily="-102" charset="0"/>
        </a:defRPr>
      </a:lvl6pPr>
      <a:lvl7pPr marL="914400" algn="l" rtl="0" fontAlgn="base">
        <a:lnSpc>
          <a:spcPct val="80000"/>
        </a:lnSpc>
        <a:spcBef>
          <a:spcPct val="0"/>
        </a:spcBef>
        <a:spcAft>
          <a:spcPct val="0"/>
        </a:spcAft>
        <a:defRPr sz="5800">
          <a:solidFill>
            <a:srgbClr val="676767"/>
          </a:solidFill>
          <a:latin typeface="Helvetica" pitchFamily="-102" charset="0"/>
          <a:ea typeface="ヒラギノ角ゴ ProN W3" pitchFamily="-102" charset="-128"/>
          <a:cs typeface="ヒラギノ角ゴ ProN W3" pitchFamily="-102" charset="-128"/>
          <a:sym typeface="Helvetica" pitchFamily="-102" charset="0"/>
        </a:defRPr>
      </a:lvl7pPr>
      <a:lvl8pPr marL="1371600" algn="l" rtl="0" fontAlgn="base">
        <a:lnSpc>
          <a:spcPct val="80000"/>
        </a:lnSpc>
        <a:spcBef>
          <a:spcPct val="0"/>
        </a:spcBef>
        <a:spcAft>
          <a:spcPct val="0"/>
        </a:spcAft>
        <a:defRPr sz="5800">
          <a:solidFill>
            <a:srgbClr val="676767"/>
          </a:solidFill>
          <a:latin typeface="Helvetica" pitchFamily="-102" charset="0"/>
          <a:ea typeface="ヒラギノ角ゴ ProN W3" pitchFamily="-102" charset="-128"/>
          <a:cs typeface="ヒラギノ角ゴ ProN W3" pitchFamily="-102" charset="-128"/>
          <a:sym typeface="Helvetica" pitchFamily="-102" charset="0"/>
        </a:defRPr>
      </a:lvl8pPr>
      <a:lvl9pPr marL="1828800" algn="l" rtl="0" fontAlgn="base">
        <a:lnSpc>
          <a:spcPct val="80000"/>
        </a:lnSpc>
        <a:spcBef>
          <a:spcPct val="0"/>
        </a:spcBef>
        <a:spcAft>
          <a:spcPct val="0"/>
        </a:spcAft>
        <a:defRPr sz="5800">
          <a:solidFill>
            <a:srgbClr val="676767"/>
          </a:solidFill>
          <a:latin typeface="Helvetica" pitchFamily="-102" charset="0"/>
          <a:ea typeface="ヒラギノ角ゴ ProN W3" pitchFamily="-102" charset="-128"/>
          <a:cs typeface="ヒラギノ角ゴ ProN W3" pitchFamily="-102" charset="-128"/>
          <a:sym typeface="Helvetica" pitchFamily="-102" charset="0"/>
        </a:defRPr>
      </a:lvl9pPr>
    </p:titleStyle>
    <p:bodyStyle>
      <a:lvl1pPr marL="760413" indent="-493713" algn="l" rtl="0" eaLnBrk="0" fontAlgn="base" hangingPunct="0">
        <a:spcBef>
          <a:spcPts val="3800"/>
        </a:spcBef>
        <a:spcAft>
          <a:spcPct val="0"/>
        </a:spcAft>
        <a:buSzPct val="171000"/>
        <a:buFont typeface="Courier" panose="02070309020205020404" pitchFamily="49" charset="0"/>
        <a:buChar char="•"/>
        <a:defRPr sz="3200">
          <a:solidFill>
            <a:srgbClr val="4E4E4E"/>
          </a:solidFill>
          <a:latin typeface="+mn-lt"/>
          <a:ea typeface="+mn-ea"/>
          <a:cs typeface="+mn-cs"/>
          <a:sym typeface="Courier" panose="02070309020205020404" pitchFamily="49" charset="0"/>
        </a:defRPr>
      </a:lvl1pPr>
      <a:lvl2pPr marL="1204913" indent="-493713" algn="l" rtl="0" eaLnBrk="0" fontAlgn="base" hangingPunct="0">
        <a:spcBef>
          <a:spcPts val="3800"/>
        </a:spcBef>
        <a:spcAft>
          <a:spcPct val="0"/>
        </a:spcAft>
        <a:buSzPct val="171000"/>
        <a:buFont typeface="Courier" panose="02070309020205020404" pitchFamily="49" charset="0"/>
        <a:buChar char="•"/>
        <a:defRPr sz="3200">
          <a:solidFill>
            <a:srgbClr val="4E4E4E"/>
          </a:solidFill>
          <a:latin typeface="+mn-lt"/>
          <a:ea typeface="+mn-ea"/>
          <a:cs typeface="+mn-cs"/>
          <a:sym typeface="Courier" panose="02070309020205020404" pitchFamily="49" charset="0"/>
        </a:defRPr>
      </a:lvl2pPr>
      <a:lvl3pPr marL="1649413" indent="-493713" algn="l" rtl="0" eaLnBrk="0" fontAlgn="base" hangingPunct="0">
        <a:spcBef>
          <a:spcPts val="3800"/>
        </a:spcBef>
        <a:spcAft>
          <a:spcPct val="0"/>
        </a:spcAft>
        <a:buSzPct val="171000"/>
        <a:buFont typeface="Courier" panose="02070309020205020404" pitchFamily="49" charset="0"/>
        <a:buChar char="•"/>
        <a:defRPr sz="3200">
          <a:solidFill>
            <a:srgbClr val="4E4E4E"/>
          </a:solidFill>
          <a:latin typeface="+mn-lt"/>
          <a:ea typeface="+mn-ea"/>
          <a:cs typeface="+mn-cs"/>
          <a:sym typeface="Courier" panose="02070309020205020404" pitchFamily="49" charset="0"/>
        </a:defRPr>
      </a:lvl3pPr>
      <a:lvl4pPr marL="2093913" indent="-493713" algn="l" rtl="0" eaLnBrk="0" fontAlgn="base" hangingPunct="0">
        <a:spcBef>
          <a:spcPts val="3800"/>
        </a:spcBef>
        <a:spcAft>
          <a:spcPct val="0"/>
        </a:spcAft>
        <a:buSzPct val="171000"/>
        <a:buFont typeface="Courier" panose="02070309020205020404" pitchFamily="49" charset="0"/>
        <a:buChar char="•"/>
        <a:defRPr sz="3200">
          <a:solidFill>
            <a:srgbClr val="4E4E4E"/>
          </a:solidFill>
          <a:latin typeface="+mn-lt"/>
          <a:ea typeface="+mn-ea"/>
          <a:cs typeface="+mn-cs"/>
          <a:sym typeface="Courier" panose="02070309020205020404" pitchFamily="49" charset="0"/>
        </a:defRPr>
      </a:lvl4pPr>
      <a:lvl5pPr marL="2538413" indent="-493713" algn="l" rtl="0" eaLnBrk="0" fontAlgn="base" hangingPunct="0">
        <a:spcBef>
          <a:spcPts val="3800"/>
        </a:spcBef>
        <a:spcAft>
          <a:spcPct val="0"/>
        </a:spcAft>
        <a:buSzPct val="171000"/>
        <a:buFont typeface="Courier" panose="02070309020205020404" pitchFamily="49" charset="0"/>
        <a:buChar char="•"/>
        <a:defRPr sz="3200">
          <a:solidFill>
            <a:srgbClr val="4E4E4E"/>
          </a:solidFill>
          <a:latin typeface="+mn-lt"/>
          <a:ea typeface="+mn-ea"/>
          <a:cs typeface="+mn-cs"/>
          <a:sym typeface="Courier" panose="02070309020205020404" pitchFamily="49" charset="0"/>
        </a:defRPr>
      </a:lvl5pPr>
      <a:lvl6pPr marL="2995613" indent="-493713" algn="l" rtl="0" fontAlgn="base">
        <a:spcBef>
          <a:spcPts val="3800"/>
        </a:spcBef>
        <a:spcAft>
          <a:spcPct val="0"/>
        </a:spcAft>
        <a:buSzPct val="171000"/>
        <a:buFont typeface="Courier" pitchFamily="-102" charset="0"/>
        <a:buChar char="•"/>
        <a:defRPr sz="3200">
          <a:solidFill>
            <a:srgbClr val="4E4E4E"/>
          </a:solidFill>
          <a:latin typeface="+mn-lt"/>
          <a:ea typeface="+mn-ea"/>
          <a:cs typeface="+mn-cs"/>
          <a:sym typeface="Courier" pitchFamily="-102" charset="0"/>
        </a:defRPr>
      </a:lvl6pPr>
      <a:lvl7pPr marL="3452813" indent="-493713" algn="l" rtl="0" fontAlgn="base">
        <a:spcBef>
          <a:spcPts val="3800"/>
        </a:spcBef>
        <a:spcAft>
          <a:spcPct val="0"/>
        </a:spcAft>
        <a:buSzPct val="171000"/>
        <a:buFont typeface="Courier" pitchFamily="-102" charset="0"/>
        <a:buChar char="•"/>
        <a:defRPr sz="3200">
          <a:solidFill>
            <a:srgbClr val="4E4E4E"/>
          </a:solidFill>
          <a:latin typeface="+mn-lt"/>
          <a:ea typeface="+mn-ea"/>
          <a:cs typeface="+mn-cs"/>
          <a:sym typeface="Courier" pitchFamily="-102" charset="0"/>
        </a:defRPr>
      </a:lvl7pPr>
      <a:lvl8pPr marL="3910013" indent="-493713" algn="l" rtl="0" fontAlgn="base">
        <a:spcBef>
          <a:spcPts val="3800"/>
        </a:spcBef>
        <a:spcAft>
          <a:spcPct val="0"/>
        </a:spcAft>
        <a:buSzPct val="171000"/>
        <a:buFont typeface="Courier" pitchFamily="-102" charset="0"/>
        <a:buChar char="•"/>
        <a:defRPr sz="3200">
          <a:solidFill>
            <a:srgbClr val="4E4E4E"/>
          </a:solidFill>
          <a:latin typeface="+mn-lt"/>
          <a:ea typeface="+mn-ea"/>
          <a:cs typeface="+mn-cs"/>
          <a:sym typeface="Courier" pitchFamily="-102" charset="0"/>
        </a:defRPr>
      </a:lvl8pPr>
      <a:lvl9pPr marL="4367213" indent="-493713" algn="l" rtl="0" fontAlgn="base">
        <a:spcBef>
          <a:spcPts val="3800"/>
        </a:spcBef>
        <a:spcAft>
          <a:spcPct val="0"/>
        </a:spcAft>
        <a:buSzPct val="171000"/>
        <a:buFont typeface="Courier" pitchFamily="-102" charset="0"/>
        <a:buChar char="•"/>
        <a:defRPr sz="3200">
          <a:solidFill>
            <a:srgbClr val="4E4E4E"/>
          </a:solidFill>
          <a:latin typeface="+mn-lt"/>
          <a:ea typeface="+mn-ea"/>
          <a:cs typeface="+mn-cs"/>
          <a:sym typeface="Courier" pitchFamily="-102"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2B1DD94F-64A2-84D6-299A-CF6B7F771F5D}"/>
              </a:ext>
            </a:extLst>
          </p:cNvPr>
          <p:cNvSpPr>
            <a:spLocks noGrp="1" noChangeArrowheads="1"/>
          </p:cNvSpPr>
          <p:nvPr>
            <p:ph type="title"/>
          </p:nvPr>
        </p:nvSpPr>
        <p:spPr bwMode="auto">
          <a:xfrm>
            <a:off x="254000" y="254000"/>
            <a:ext cx="124460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Helvetica" pitchFamily="2" charset="0"/>
              </a:rPr>
              <a:t>Click to edit Master title style</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txStyles>
    <p:titleStyle>
      <a:lvl1pPr algn="l" rtl="0" eaLnBrk="0" fontAlgn="base" hangingPunct="0">
        <a:lnSpc>
          <a:spcPct val="80000"/>
        </a:lnSpc>
        <a:spcBef>
          <a:spcPct val="0"/>
        </a:spcBef>
        <a:spcAft>
          <a:spcPct val="0"/>
        </a:spcAft>
        <a:defRPr sz="5800">
          <a:solidFill>
            <a:srgbClr val="676767"/>
          </a:solidFill>
          <a:latin typeface="+mj-lt"/>
          <a:ea typeface="+mj-ea"/>
          <a:cs typeface="+mj-cs"/>
          <a:sym typeface="Helvetica" pitchFamily="2" charset="0"/>
        </a:defRPr>
      </a:lvl1pPr>
      <a:lvl2pPr algn="l" rtl="0" eaLnBrk="0" fontAlgn="base" hangingPunct="0">
        <a:lnSpc>
          <a:spcPct val="80000"/>
        </a:lnSpc>
        <a:spcBef>
          <a:spcPct val="0"/>
        </a:spcBef>
        <a:spcAft>
          <a:spcPct val="0"/>
        </a:spcAft>
        <a:defRPr sz="5800">
          <a:solidFill>
            <a:srgbClr val="676767"/>
          </a:solidFill>
          <a:latin typeface="Helvetica" pitchFamily="-102" charset="0"/>
          <a:ea typeface="ヒラギノ角ゴ ProN W3" pitchFamily="-102" charset="-128"/>
          <a:cs typeface="ヒラギノ角ゴ ProN W3" pitchFamily="-102" charset="-128"/>
          <a:sym typeface="Helvetica" pitchFamily="2" charset="0"/>
        </a:defRPr>
      </a:lvl2pPr>
      <a:lvl3pPr algn="l" rtl="0" eaLnBrk="0" fontAlgn="base" hangingPunct="0">
        <a:lnSpc>
          <a:spcPct val="80000"/>
        </a:lnSpc>
        <a:spcBef>
          <a:spcPct val="0"/>
        </a:spcBef>
        <a:spcAft>
          <a:spcPct val="0"/>
        </a:spcAft>
        <a:defRPr sz="5800">
          <a:solidFill>
            <a:srgbClr val="676767"/>
          </a:solidFill>
          <a:latin typeface="Helvetica" pitchFamily="-102" charset="0"/>
          <a:ea typeface="ヒラギノ角ゴ ProN W3" pitchFamily="-102" charset="-128"/>
          <a:cs typeface="ヒラギノ角ゴ ProN W3" pitchFamily="-102" charset="-128"/>
          <a:sym typeface="Helvetica" pitchFamily="2" charset="0"/>
        </a:defRPr>
      </a:lvl3pPr>
      <a:lvl4pPr algn="l" rtl="0" eaLnBrk="0" fontAlgn="base" hangingPunct="0">
        <a:lnSpc>
          <a:spcPct val="80000"/>
        </a:lnSpc>
        <a:spcBef>
          <a:spcPct val="0"/>
        </a:spcBef>
        <a:spcAft>
          <a:spcPct val="0"/>
        </a:spcAft>
        <a:defRPr sz="5800">
          <a:solidFill>
            <a:srgbClr val="676767"/>
          </a:solidFill>
          <a:latin typeface="Helvetica" pitchFamily="-102" charset="0"/>
          <a:ea typeface="ヒラギノ角ゴ ProN W3" pitchFamily="-102" charset="-128"/>
          <a:cs typeface="ヒラギノ角ゴ ProN W3" pitchFamily="-102" charset="-128"/>
          <a:sym typeface="Helvetica" pitchFamily="2" charset="0"/>
        </a:defRPr>
      </a:lvl4pPr>
      <a:lvl5pPr algn="l" rtl="0" eaLnBrk="0" fontAlgn="base" hangingPunct="0">
        <a:lnSpc>
          <a:spcPct val="80000"/>
        </a:lnSpc>
        <a:spcBef>
          <a:spcPct val="0"/>
        </a:spcBef>
        <a:spcAft>
          <a:spcPct val="0"/>
        </a:spcAft>
        <a:defRPr sz="5800">
          <a:solidFill>
            <a:srgbClr val="676767"/>
          </a:solidFill>
          <a:latin typeface="Helvetica" pitchFamily="-102" charset="0"/>
          <a:ea typeface="ヒラギノ角ゴ ProN W3" pitchFamily="-102" charset="-128"/>
          <a:cs typeface="ヒラギノ角ゴ ProN W3" pitchFamily="-102" charset="-128"/>
          <a:sym typeface="Helvetica" pitchFamily="2" charset="0"/>
        </a:defRPr>
      </a:lvl5pPr>
      <a:lvl6pPr marL="457200" algn="l" rtl="0" fontAlgn="base">
        <a:lnSpc>
          <a:spcPct val="80000"/>
        </a:lnSpc>
        <a:spcBef>
          <a:spcPct val="0"/>
        </a:spcBef>
        <a:spcAft>
          <a:spcPct val="0"/>
        </a:spcAft>
        <a:defRPr sz="5800">
          <a:solidFill>
            <a:srgbClr val="676767"/>
          </a:solidFill>
          <a:latin typeface="Helvetica" pitchFamily="-102" charset="0"/>
          <a:ea typeface="ヒラギノ角ゴ ProN W3" pitchFamily="-102" charset="-128"/>
          <a:cs typeface="ヒラギノ角ゴ ProN W3" pitchFamily="-102" charset="-128"/>
          <a:sym typeface="Helvetica" pitchFamily="-102" charset="0"/>
        </a:defRPr>
      </a:lvl6pPr>
      <a:lvl7pPr marL="914400" algn="l" rtl="0" fontAlgn="base">
        <a:lnSpc>
          <a:spcPct val="80000"/>
        </a:lnSpc>
        <a:spcBef>
          <a:spcPct val="0"/>
        </a:spcBef>
        <a:spcAft>
          <a:spcPct val="0"/>
        </a:spcAft>
        <a:defRPr sz="5800">
          <a:solidFill>
            <a:srgbClr val="676767"/>
          </a:solidFill>
          <a:latin typeface="Helvetica" pitchFamily="-102" charset="0"/>
          <a:ea typeface="ヒラギノ角ゴ ProN W3" pitchFamily="-102" charset="-128"/>
          <a:cs typeface="ヒラギノ角ゴ ProN W3" pitchFamily="-102" charset="-128"/>
          <a:sym typeface="Helvetica" pitchFamily="-102" charset="0"/>
        </a:defRPr>
      </a:lvl7pPr>
      <a:lvl8pPr marL="1371600" algn="l" rtl="0" fontAlgn="base">
        <a:lnSpc>
          <a:spcPct val="80000"/>
        </a:lnSpc>
        <a:spcBef>
          <a:spcPct val="0"/>
        </a:spcBef>
        <a:spcAft>
          <a:spcPct val="0"/>
        </a:spcAft>
        <a:defRPr sz="5800">
          <a:solidFill>
            <a:srgbClr val="676767"/>
          </a:solidFill>
          <a:latin typeface="Helvetica" pitchFamily="-102" charset="0"/>
          <a:ea typeface="ヒラギノ角ゴ ProN W3" pitchFamily="-102" charset="-128"/>
          <a:cs typeface="ヒラギノ角ゴ ProN W3" pitchFamily="-102" charset="-128"/>
          <a:sym typeface="Helvetica" pitchFamily="-102" charset="0"/>
        </a:defRPr>
      </a:lvl8pPr>
      <a:lvl9pPr marL="1828800" algn="l" rtl="0" fontAlgn="base">
        <a:lnSpc>
          <a:spcPct val="80000"/>
        </a:lnSpc>
        <a:spcBef>
          <a:spcPct val="0"/>
        </a:spcBef>
        <a:spcAft>
          <a:spcPct val="0"/>
        </a:spcAft>
        <a:defRPr sz="5800">
          <a:solidFill>
            <a:srgbClr val="676767"/>
          </a:solidFill>
          <a:latin typeface="Helvetica" pitchFamily="-102" charset="0"/>
          <a:ea typeface="ヒラギノ角ゴ ProN W3" pitchFamily="-102" charset="-128"/>
          <a:cs typeface="ヒラギノ角ゴ ProN W3" pitchFamily="-102" charset="-128"/>
          <a:sym typeface="Helvetica" pitchFamily="-102"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panose="020B0502020104020203" pitchFamily="34" charset="-79"/>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panose="020B0502020104020203" pitchFamily="34" charset="-79"/>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panose="020B0502020104020203" pitchFamily="34" charset="-79"/>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panose="020B0502020104020203" pitchFamily="34" charset="-79"/>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panose="020B0502020104020203" pitchFamily="34" charset="-79"/>
        </a:defRPr>
      </a:lvl5pPr>
      <a:lvl6pPr marL="457200" algn="ctr" rtl="0" fontAlgn="base">
        <a:spcBef>
          <a:spcPct val="0"/>
        </a:spcBef>
        <a:spcAft>
          <a:spcPct val="0"/>
        </a:spcAft>
        <a:defRPr sz="3600">
          <a:solidFill>
            <a:schemeClr val="tx1"/>
          </a:solidFill>
          <a:latin typeface="+mn-lt"/>
          <a:ea typeface="+mn-ea"/>
          <a:cs typeface="+mn-cs"/>
          <a:sym typeface="Gill Sans" pitchFamily="-102" charset="0"/>
        </a:defRPr>
      </a:lvl6pPr>
      <a:lvl7pPr marL="914400" algn="ctr" rtl="0" fontAlgn="base">
        <a:spcBef>
          <a:spcPct val="0"/>
        </a:spcBef>
        <a:spcAft>
          <a:spcPct val="0"/>
        </a:spcAft>
        <a:defRPr sz="3600">
          <a:solidFill>
            <a:schemeClr val="tx1"/>
          </a:solidFill>
          <a:latin typeface="+mn-lt"/>
          <a:ea typeface="+mn-ea"/>
          <a:cs typeface="+mn-cs"/>
          <a:sym typeface="Gill Sans" pitchFamily="-102" charset="0"/>
        </a:defRPr>
      </a:lvl7pPr>
      <a:lvl8pPr marL="1371600" algn="ctr" rtl="0" fontAlgn="base">
        <a:spcBef>
          <a:spcPct val="0"/>
        </a:spcBef>
        <a:spcAft>
          <a:spcPct val="0"/>
        </a:spcAft>
        <a:defRPr sz="3600">
          <a:solidFill>
            <a:schemeClr val="tx1"/>
          </a:solidFill>
          <a:latin typeface="+mn-lt"/>
          <a:ea typeface="+mn-ea"/>
          <a:cs typeface="+mn-cs"/>
          <a:sym typeface="Gill Sans" pitchFamily="-102" charset="0"/>
        </a:defRPr>
      </a:lvl8pPr>
      <a:lvl9pPr marL="1828800" algn="ctr" rtl="0" fontAlgn="base">
        <a:spcBef>
          <a:spcPct val="0"/>
        </a:spcBef>
        <a:spcAft>
          <a:spcPct val="0"/>
        </a:spcAft>
        <a:defRPr sz="3600">
          <a:solidFill>
            <a:schemeClr val="tx1"/>
          </a:solidFill>
          <a:latin typeface="+mn-lt"/>
          <a:ea typeface="+mn-ea"/>
          <a:cs typeface="+mn-cs"/>
          <a:sym typeface="Gill Sans" pitchFamily="-102"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554CAFC7-5654-6447-BA37-E5B15AF3B82B}"/>
              </a:ext>
            </a:extLst>
          </p:cNvPr>
          <p:cNvSpPr>
            <a:spLocks/>
          </p:cNvSpPr>
          <p:nvPr/>
        </p:nvSpPr>
        <p:spPr bwMode="auto">
          <a:xfrm>
            <a:off x="0" y="0"/>
            <a:ext cx="13004800" cy="9753600"/>
          </a:xfrm>
          <a:prstGeom prst="rect">
            <a:avLst/>
          </a:prstGeom>
          <a:noFill/>
          <a:ln w="635000" cap="flat">
            <a:solidFill>
              <a:srgbClr val="D9D5D1"/>
            </a:solidFill>
            <a:prstDash val="solid"/>
            <a:miter lim="800000"/>
            <a:headEnd type="none" w="med" len="med"/>
            <a:tailEnd type="none" w="med" len="med"/>
          </a:ln>
        </p:spPr>
        <p:txBody>
          <a:bodyPr lIns="0" tIns="0" rIns="0" bIns="0"/>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37931725" indent="-37474525"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defRPr/>
            </a:pPr>
            <a:endParaRPr lang="en-US" altLang="en-US"/>
          </a:p>
        </p:txBody>
      </p:sp>
      <p:grpSp>
        <p:nvGrpSpPr>
          <p:cNvPr id="4099" name="Group 4">
            <a:extLst>
              <a:ext uri="{FF2B5EF4-FFF2-40B4-BE49-F238E27FC236}">
                <a16:creationId xmlns:a16="http://schemas.microsoft.com/office/drawing/2014/main" id="{8343F3FC-C1A5-E742-AE18-8E5B08ADE989}"/>
              </a:ext>
            </a:extLst>
          </p:cNvPr>
          <p:cNvGrpSpPr>
            <a:grpSpLocks/>
          </p:cNvGrpSpPr>
          <p:nvPr/>
        </p:nvGrpSpPr>
        <p:grpSpPr bwMode="auto">
          <a:xfrm>
            <a:off x="11353800" y="2438400"/>
            <a:ext cx="1651000" cy="635000"/>
            <a:chOff x="0" y="0"/>
            <a:chExt cx="1040" cy="400"/>
          </a:xfrm>
        </p:grpSpPr>
        <p:sp>
          <p:nvSpPr>
            <p:cNvPr id="4098" name="Rectangle 2">
              <a:extLst>
                <a:ext uri="{FF2B5EF4-FFF2-40B4-BE49-F238E27FC236}">
                  <a16:creationId xmlns:a16="http://schemas.microsoft.com/office/drawing/2014/main" id="{62D8043F-2D61-7B4D-A98B-129ABD6FE24D}"/>
                </a:ext>
              </a:extLst>
            </p:cNvPr>
            <p:cNvSpPr>
              <a:spLocks/>
            </p:cNvSpPr>
            <p:nvPr/>
          </p:nvSpPr>
          <p:spPr bwMode="auto">
            <a:xfrm>
              <a:off x="0" y="0"/>
              <a:ext cx="1040" cy="400"/>
            </a:xfrm>
            <a:prstGeom prst="rect">
              <a:avLst/>
            </a:prstGeom>
            <a:solidFill>
              <a:schemeClr val="accent1"/>
            </a:solidFill>
            <a:ln w="25400" cap="flat">
              <a:noFill/>
              <a:miter lim="800000"/>
              <a:headEnd type="none" w="med" len="med"/>
              <a:tailEnd type="none" w="med" len="med"/>
            </a:ln>
          </p:spPr>
          <p:txBody>
            <a:bodyPr lIns="0" tIns="0" rIns="0" bIns="0"/>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37931725" indent="-37474525"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defRPr/>
              </a:pPr>
              <a:endParaRPr lang="en-US" altLang="en-US"/>
            </a:p>
          </p:txBody>
        </p:sp>
        <p:sp>
          <p:nvSpPr>
            <p:cNvPr id="2" name="Rectangle 3">
              <a:extLst>
                <a:ext uri="{FF2B5EF4-FFF2-40B4-BE49-F238E27FC236}">
                  <a16:creationId xmlns:a16="http://schemas.microsoft.com/office/drawing/2014/main" id="{6519E60C-F1A7-6046-AC1F-04D07223B295}"/>
                </a:ext>
              </a:extLst>
            </p:cNvPr>
            <p:cNvSpPr>
              <a:spLocks/>
            </p:cNvSpPr>
            <p:nvPr/>
          </p:nvSpPr>
          <p:spPr bwMode="auto">
            <a:xfrm>
              <a:off x="214" y="48"/>
              <a:ext cx="605" cy="296"/>
            </a:xfrm>
            <a:prstGeom prst="rect">
              <a:avLst/>
            </a:prstGeom>
            <a:noFill/>
            <a:ln w="12700" cap="flat">
              <a:noFill/>
              <a:miter lim="800000"/>
              <a:headEnd type="none" w="med" len="med"/>
              <a:tailEnd type="none" w="med" len="med"/>
            </a:ln>
          </p:spPr>
          <p:txBody>
            <a:bodyPr lIns="0" tIns="0" rIns="0" bIns="0" anchor="ctr"/>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37931725" indent="-37474525"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defRPr/>
              </a:pPr>
              <a:r>
                <a:rPr lang="en-US" altLang="en-US" sz="2400" b="1">
                  <a:solidFill>
                    <a:srgbClr val="FFFFFF"/>
                  </a:solidFill>
                  <a:latin typeface="Helvetica" pitchFamily="2" charset="0"/>
                  <a:sym typeface="Helvetica" pitchFamily="2" charset="0"/>
                </a:rPr>
                <a:t>HTML</a:t>
              </a:r>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txStyles>
    <p:titleStyle>
      <a:lvl1pPr algn="ctr" rtl="0" eaLnBrk="0" fontAlgn="base" hangingPunct="0">
        <a:spcBef>
          <a:spcPct val="0"/>
        </a:spcBef>
        <a:spcAft>
          <a:spcPct val="0"/>
        </a:spcAft>
        <a:defRPr sz="84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itchFamily="-102" charset="0"/>
        </a:defRPr>
      </a:lvl6pPr>
      <a:lvl7pPr marL="914400" algn="ctr" rtl="0" fontAlgn="base">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itchFamily="-102" charset="0"/>
        </a:defRPr>
      </a:lvl7pPr>
      <a:lvl8pPr marL="1371600" algn="ctr" rtl="0" fontAlgn="base">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itchFamily="-102" charset="0"/>
        </a:defRPr>
      </a:lvl8pPr>
      <a:lvl9pPr marL="1828800" algn="ctr" rtl="0" fontAlgn="base">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itchFamily="-102" charset="0"/>
        </a:defRPr>
      </a:lvl9pPr>
    </p:titleStyle>
    <p:bodyStyle>
      <a:lvl1pPr marL="8890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1pPr>
      <a:lvl2pPr marL="13335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2pPr>
      <a:lvl3pPr marL="17780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3pPr>
      <a:lvl4pPr marL="22225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4pPr>
      <a:lvl5pPr marL="26670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5pPr>
      <a:lvl6pPr marL="3124200" indent="-571500" algn="l" rtl="0" fontAlgn="base">
        <a:spcBef>
          <a:spcPts val="2400"/>
        </a:spcBef>
        <a:spcAft>
          <a:spcPct val="0"/>
        </a:spcAft>
        <a:buSzPct val="171000"/>
        <a:buFont typeface="Gill Sans" pitchFamily="-102" charset="0"/>
        <a:buChar char="•"/>
        <a:defRPr sz="4200">
          <a:solidFill>
            <a:schemeClr val="tx1"/>
          </a:solidFill>
          <a:latin typeface="+mn-lt"/>
          <a:ea typeface="+mn-ea"/>
          <a:cs typeface="+mn-cs"/>
          <a:sym typeface="Gill Sans" pitchFamily="-102" charset="0"/>
        </a:defRPr>
      </a:lvl6pPr>
      <a:lvl7pPr marL="3581400" indent="-571500" algn="l" rtl="0" fontAlgn="base">
        <a:spcBef>
          <a:spcPts val="2400"/>
        </a:spcBef>
        <a:spcAft>
          <a:spcPct val="0"/>
        </a:spcAft>
        <a:buSzPct val="171000"/>
        <a:buFont typeface="Gill Sans" pitchFamily="-102" charset="0"/>
        <a:buChar char="•"/>
        <a:defRPr sz="4200">
          <a:solidFill>
            <a:schemeClr val="tx1"/>
          </a:solidFill>
          <a:latin typeface="+mn-lt"/>
          <a:ea typeface="+mn-ea"/>
          <a:cs typeface="+mn-cs"/>
          <a:sym typeface="Gill Sans" pitchFamily="-102" charset="0"/>
        </a:defRPr>
      </a:lvl7pPr>
      <a:lvl8pPr marL="4038600" indent="-571500" algn="l" rtl="0" fontAlgn="base">
        <a:spcBef>
          <a:spcPts val="2400"/>
        </a:spcBef>
        <a:spcAft>
          <a:spcPct val="0"/>
        </a:spcAft>
        <a:buSzPct val="171000"/>
        <a:buFont typeface="Gill Sans" pitchFamily="-102" charset="0"/>
        <a:buChar char="•"/>
        <a:defRPr sz="4200">
          <a:solidFill>
            <a:schemeClr val="tx1"/>
          </a:solidFill>
          <a:latin typeface="+mn-lt"/>
          <a:ea typeface="+mn-ea"/>
          <a:cs typeface="+mn-cs"/>
          <a:sym typeface="Gill Sans" pitchFamily="-102" charset="0"/>
        </a:defRPr>
      </a:lvl8pPr>
      <a:lvl9pPr marL="4495800" indent="-571500" algn="l" rtl="0" fontAlgn="base">
        <a:spcBef>
          <a:spcPts val="2400"/>
        </a:spcBef>
        <a:spcAft>
          <a:spcPct val="0"/>
        </a:spcAft>
        <a:buSzPct val="171000"/>
        <a:buFont typeface="Gill Sans" pitchFamily="-102" charset="0"/>
        <a:buChar char="•"/>
        <a:defRPr sz="4200">
          <a:solidFill>
            <a:schemeClr val="tx1"/>
          </a:solidFill>
          <a:latin typeface="+mn-lt"/>
          <a:ea typeface="+mn-ea"/>
          <a:cs typeface="+mn-cs"/>
          <a:sym typeface="Gill Sans" pitchFamily="-102"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D8BA1438-7BA2-AFEB-87ED-E1F1119330C6}"/>
              </a:ext>
            </a:extLst>
          </p:cNvPr>
          <p:cNvSpPr>
            <a:spLocks noGrp="1" noChangeArrowheads="1"/>
          </p:cNvSpPr>
          <p:nvPr>
            <p:ph type="body" idx="1"/>
          </p:nvPr>
        </p:nvSpPr>
        <p:spPr bwMode="auto">
          <a:xfrm>
            <a:off x="292100" y="3073400"/>
            <a:ext cx="5867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Courier" panose="02070309020205020404" pitchFamily="49" charset="0"/>
              </a:rPr>
              <a:t>Click to edit Master text styles</a:t>
            </a:r>
          </a:p>
          <a:p>
            <a:pPr lvl="1"/>
            <a:r>
              <a:rPr lang="en-US" altLang="en-US">
                <a:sym typeface="Courier" panose="02070309020205020404" pitchFamily="49" charset="0"/>
              </a:rPr>
              <a:t>Second level</a:t>
            </a:r>
          </a:p>
          <a:p>
            <a:pPr lvl="2"/>
            <a:r>
              <a:rPr lang="en-US" altLang="en-US">
                <a:sym typeface="Courier" panose="02070309020205020404" pitchFamily="49" charset="0"/>
              </a:rPr>
              <a:t>Third level</a:t>
            </a:r>
          </a:p>
          <a:p>
            <a:pPr lvl="3"/>
            <a:r>
              <a:rPr lang="en-US" altLang="en-US">
                <a:sym typeface="Courier" panose="02070309020205020404" pitchFamily="49" charset="0"/>
              </a:rPr>
              <a:t>Fourth level</a:t>
            </a:r>
          </a:p>
          <a:p>
            <a:pPr lvl="4"/>
            <a:r>
              <a:rPr lang="en-US" altLang="en-US">
                <a:sym typeface="Courier" panose="02070309020205020404" pitchFamily="49" charset="0"/>
              </a:rPr>
              <a:t>Fifth level</a:t>
            </a:r>
          </a:p>
        </p:txBody>
      </p:sp>
      <p:sp>
        <p:nvSpPr>
          <p:cNvPr id="6147" name="Rectangle 2">
            <a:extLst>
              <a:ext uri="{FF2B5EF4-FFF2-40B4-BE49-F238E27FC236}">
                <a16:creationId xmlns:a16="http://schemas.microsoft.com/office/drawing/2014/main" id="{20396564-989C-EAF4-2B77-20816655714F}"/>
              </a:ext>
            </a:extLst>
          </p:cNvPr>
          <p:cNvSpPr>
            <a:spLocks noGrp="1" noChangeArrowheads="1"/>
          </p:cNvSpPr>
          <p:nvPr>
            <p:ph type="title"/>
          </p:nvPr>
        </p:nvSpPr>
        <p:spPr bwMode="auto">
          <a:xfrm>
            <a:off x="292100" y="228600"/>
            <a:ext cx="58674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Helvetica" pitchFamily="2" charset="0"/>
              </a:rPr>
              <a:t>Click to edit Master title style</a:t>
            </a: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txStyles>
    <p:titleStyle>
      <a:lvl1pPr algn="l" rtl="0" eaLnBrk="0" fontAlgn="base" hangingPunct="0">
        <a:lnSpc>
          <a:spcPct val="80000"/>
        </a:lnSpc>
        <a:spcBef>
          <a:spcPct val="0"/>
        </a:spcBef>
        <a:spcAft>
          <a:spcPct val="0"/>
        </a:spcAft>
        <a:defRPr sz="5800">
          <a:solidFill>
            <a:srgbClr val="676767"/>
          </a:solidFill>
          <a:latin typeface="+mj-lt"/>
          <a:ea typeface="+mj-ea"/>
          <a:cs typeface="+mj-cs"/>
          <a:sym typeface="Helvetica" pitchFamily="2" charset="0"/>
        </a:defRPr>
      </a:lvl1pPr>
      <a:lvl2pPr algn="l" rtl="0" eaLnBrk="0" fontAlgn="base" hangingPunct="0">
        <a:lnSpc>
          <a:spcPct val="80000"/>
        </a:lnSpc>
        <a:spcBef>
          <a:spcPct val="0"/>
        </a:spcBef>
        <a:spcAft>
          <a:spcPct val="0"/>
        </a:spcAft>
        <a:defRPr sz="5800">
          <a:solidFill>
            <a:srgbClr val="676767"/>
          </a:solidFill>
          <a:latin typeface="Helvetica" pitchFamily="-102" charset="0"/>
          <a:ea typeface="ヒラギノ角ゴ ProN W3" pitchFamily="-102" charset="-128"/>
          <a:cs typeface="ヒラギノ角ゴ ProN W3" pitchFamily="-102" charset="-128"/>
          <a:sym typeface="Helvetica" pitchFamily="2" charset="0"/>
        </a:defRPr>
      </a:lvl2pPr>
      <a:lvl3pPr algn="l" rtl="0" eaLnBrk="0" fontAlgn="base" hangingPunct="0">
        <a:lnSpc>
          <a:spcPct val="80000"/>
        </a:lnSpc>
        <a:spcBef>
          <a:spcPct val="0"/>
        </a:spcBef>
        <a:spcAft>
          <a:spcPct val="0"/>
        </a:spcAft>
        <a:defRPr sz="5800">
          <a:solidFill>
            <a:srgbClr val="676767"/>
          </a:solidFill>
          <a:latin typeface="Helvetica" pitchFamily="-102" charset="0"/>
          <a:ea typeface="ヒラギノ角ゴ ProN W3" pitchFamily="-102" charset="-128"/>
          <a:cs typeface="ヒラギノ角ゴ ProN W3" pitchFamily="-102" charset="-128"/>
          <a:sym typeface="Helvetica" pitchFamily="2" charset="0"/>
        </a:defRPr>
      </a:lvl3pPr>
      <a:lvl4pPr algn="l" rtl="0" eaLnBrk="0" fontAlgn="base" hangingPunct="0">
        <a:lnSpc>
          <a:spcPct val="80000"/>
        </a:lnSpc>
        <a:spcBef>
          <a:spcPct val="0"/>
        </a:spcBef>
        <a:spcAft>
          <a:spcPct val="0"/>
        </a:spcAft>
        <a:defRPr sz="5800">
          <a:solidFill>
            <a:srgbClr val="676767"/>
          </a:solidFill>
          <a:latin typeface="Helvetica" pitchFamily="-102" charset="0"/>
          <a:ea typeface="ヒラギノ角ゴ ProN W3" pitchFamily="-102" charset="-128"/>
          <a:cs typeface="ヒラギノ角ゴ ProN W3" pitchFamily="-102" charset="-128"/>
          <a:sym typeface="Helvetica" pitchFamily="2" charset="0"/>
        </a:defRPr>
      </a:lvl4pPr>
      <a:lvl5pPr algn="l" rtl="0" eaLnBrk="0" fontAlgn="base" hangingPunct="0">
        <a:lnSpc>
          <a:spcPct val="80000"/>
        </a:lnSpc>
        <a:spcBef>
          <a:spcPct val="0"/>
        </a:spcBef>
        <a:spcAft>
          <a:spcPct val="0"/>
        </a:spcAft>
        <a:defRPr sz="5800">
          <a:solidFill>
            <a:srgbClr val="676767"/>
          </a:solidFill>
          <a:latin typeface="Helvetica" pitchFamily="-102" charset="0"/>
          <a:ea typeface="ヒラギノ角ゴ ProN W3" pitchFamily="-102" charset="-128"/>
          <a:cs typeface="ヒラギノ角ゴ ProN W3" pitchFamily="-102" charset="-128"/>
          <a:sym typeface="Helvetica" pitchFamily="2" charset="0"/>
        </a:defRPr>
      </a:lvl5pPr>
      <a:lvl6pPr marL="457200" algn="l" rtl="0" fontAlgn="base">
        <a:lnSpc>
          <a:spcPct val="80000"/>
        </a:lnSpc>
        <a:spcBef>
          <a:spcPct val="0"/>
        </a:spcBef>
        <a:spcAft>
          <a:spcPct val="0"/>
        </a:spcAft>
        <a:defRPr sz="5800">
          <a:solidFill>
            <a:srgbClr val="676767"/>
          </a:solidFill>
          <a:latin typeface="Helvetica" pitchFamily="-102" charset="0"/>
          <a:ea typeface="ヒラギノ角ゴ ProN W3" pitchFamily="-102" charset="-128"/>
          <a:cs typeface="ヒラギノ角ゴ ProN W3" pitchFamily="-102" charset="-128"/>
          <a:sym typeface="Helvetica" pitchFamily="-102" charset="0"/>
        </a:defRPr>
      </a:lvl6pPr>
      <a:lvl7pPr marL="914400" algn="l" rtl="0" fontAlgn="base">
        <a:lnSpc>
          <a:spcPct val="80000"/>
        </a:lnSpc>
        <a:spcBef>
          <a:spcPct val="0"/>
        </a:spcBef>
        <a:spcAft>
          <a:spcPct val="0"/>
        </a:spcAft>
        <a:defRPr sz="5800">
          <a:solidFill>
            <a:srgbClr val="676767"/>
          </a:solidFill>
          <a:latin typeface="Helvetica" pitchFamily="-102" charset="0"/>
          <a:ea typeface="ヒラギノ角ゴ ProN W3" pitchFamily="-102" charset="-128"/>
          <a:cs typeface="ヒラギノ角ゴ ProN W3" pitchFamily="-102" charset="-128"/>
          <a:sym typeface="Helvetica" pitchFamily="-102" charset="0"/>
        </a:defRPr>
      </a:lvl7pPr>
      <a:lvl8pPr marL="1371600" algn="l" rtl="0" fontAlgn="base">
        <a:lnSpc>
          <a:spcPct val="80000"/>
        </a:lnSpc>
        <a:spcBef>
          <a:spcPct val="0"/>
        </a:spcBef>
        <a:spcAft>
          <a:spcPct val="0"/>
        </a:spcAft>
        <a:defRPr sz="5800">
          <a:solidFill>
            <a:srgbClr val="676767"/>
          </a:solidFill>
          <a:latin typeface="Helvetica" pitchFamily="-102" charset="0"/>
          <a:ea typeface="ヒラギノ角ゴ ProN W3" pitchFamily="-102" charset="-128"/>
          <a:cs typeface="ヒラギノ角ゴ ProN W3" pitchFamily="-102" charset="-128"/>
          <a:sym typeface="Helvetica" pitchFamily="-102" charset="0"/>
        </a:defRPr>
      </a:lvl8pPr>
      <a:lvl9pPr marL="1828800" algn="l" rtl="0" fontAlgn="base">
        <a:lnSpc>
          <a:spcPct val="80000"/>
        </a:lnSpc>
        <a:spcBef>
          <a:spcPct val="0"/>
        </a:spcBef>
        <a:spcAft>
          <a:spcPct val="0"/>
        </a:spcAft>
        <a:defRPr sz="5800">
          <a:solidFill>
            <a:srgbClr val="676767"/>
          </a:solidFill>
          <a:latin typeface="Helvetica" pitchFamily="-102" charset="0"/>
          <a:ea typeface="ヒラギノ角ゴ ProN W3" pitchFamily="-102" charset="-128"/>
          <a:cs typeface="ヒラギノ角ゴ ProN W3" pitchFamily="-102" charset="-128"/>
          <a:sym typeface="Helvetica" pitchFamily="-102" charset="0"/>
        </a:defRPr>
      </a:lvl9pPr>
    </p:titleStyle>
    <p:bodyStyle>
      <a:lvl1pPr marL="342900" indent="-342900" algn="l" rtl="0" eaLnBrk="0" fontAlgn="base" hangingPunct="0">
        <a:spcBef>
          <a:spcPct val="0"/>
        </a:spcBef>
        <a:spcAft>
          <a:spcPct val="0"/>
        </a:spcAft>
        <a:defRPr sz="2800">
          <a:solidFill>
            <a:srgbClr val="4E4E4E"/>
          </a:solidFill>
          <a:latin typeface="+mn-lt"/>
          <a:ea typeface="+mn-ea"/>
          <a:cs typeface="+mn-cs"/>
          <a:sym typeface="Courier" panose="02070309020205020404" pitchFamily="49" charset="0"/>
        </a:defRPr>
      </a:lvl1pPr>
      <a:lvl2pPr marL="742950" indent="-285750" algn="l" rtl="0" eaLnBrk="0" fontAlgn="base" hangingPunct="0">
        <a:spcBef>
          <a:spcPct val="0"/>
        </a:spcBef>
        <a:spcAft>
          <a:spcPct val="0"/>
        </a:spcAft>
        <a:defRPr sz="2800">
          <a:solidFill>
            <a:srgbClr val="4E4E4E"/>
          </a:solidFill>
          <a:latin typeface="+mn-lt"/>
          <a:ea typeface="+mn-ea"/>
          <a:cs typeface="+mn-cs"/>
          <a:sym typeface="Courier" panose="02070309020205020404" pitchFamily="49" charset="0"/>
        </a:defRPr>
      </a:lvl2pPr>
      <a:lvl3pPr marL="1143000" indent="-228600" algn="l" rtl="0" eaLnBrk="0" fontAlgn="base" hangingPunct="0">
        <a:spcBef>
          <a:spcPct val="0"/>
        </a:spcBef>
        <a:spcAft>
          <a:spcPct val="0"/>
        </a:spcAft>
        <a:defRPr sz="2800">
          <a:solidFill>
            <a:srgbClr val="4E4E4E"/>
          </a:solidFill>
          <a:latin typeface="+mn-lt"/>
          <a:ea typeface="+mn-ea"/>
          <a:cs typeface="+mn-cs"/>
          <a:sym typeface="Courier" panose="02070309020205020404" pitchFamily="49" charset="0"/>
        </a:defRPr>
      </a:lvl3pPr>
      <a:lvl4pPr marL="1600200" indent="-228600" algn="l" rtl="0" eaLnBrk="0" fontAlgn="base" hangingPunct="0">
        <a:spcBef>
          <a:spcPct val="0"/>
        </a:spcBef>
        <a:spcAft>
          <a:spcPct val="0"/>
        </a:spcAft>
        <a:defRPr sz="2800">
          <a:solidFill>
            <a:srgbClr val="4E4E4E"/>
          </a:solidFill>
          <a:latin typeface="+mn-lt"/>
          <a:ea typeface="+mn-ea"/>
          <a:cs typeface="+mn-cs"/>
          <a:sym typeface="Courier" panose="02070309020205020404" pitchFamily="49" charset="0"/>
        </a:defRPr>
      </a:lvl4pPr>
      <a:lvl5pPr marL="2057400" indent="-228600" algn="l" rtl="0" eaLnBrk="0" fontAlgn="base" hangingPunct="0">
        <a:spcBef>
          <a:spcPct val="0"/>
        </a:spcBef>
        <a:spcAft>
          <a:spcPct val="0"/>
        </a:spcAft>
        <a:defRPr sz="2800">
          <a:solidFill>
            <a:srgbClr val="4E4E4E"/>
          </a:solidFill>
          <a:latin typeface="+mn-lt"/>
          <a:ea typeface="+mn-ea"/>
          <a:cs typeface="+mn-cs"/>
          <a:sym typeface="Courier" panose="02070309020205020404" pitchFamily="49" charset="0"/>
        </a:defRPr>
      </a:lvl5pPr>
      <a:lvl6pPr marL="457200" algn="l" rtl="0" fontAlgn="base">
        <a:spcBef>
          <a:spcPct val="0"/>
        </a:spcBef>
        <a:spcAft>
          <a:spcPct val="0"/>
        </a:spcAft>
        <a:defRPr sz="2800">
          <a:solidFill>
            <a:srgbClr val="4E4E4E"/>
          </a:solidFill>
          <a:latin typeface="+mn-lt"/>
          <a:ea typeface="+mn-ea"/>
          <a:cs typeface="+mn-cs"/>
          <a:sym typeface="Courier" pitchFamily="-102" charset="0"/>
        </a:defRPr>
      </a:lvl6pPr>
      <a:lvl7pPr marL="914400" algn="l" rtl="0" fontAlgn="base">
        <a:spcBef>
          <a:spcPct val="0"/>
        </a:spcBef>
        <a:spcAft>
          <a:spcPct val="0"/>
        </a:spcAft>
        <a:defRPr sz="2800">
          <a:solidFill>
            <a:srgbClr val="4E4E4E"/>
          </a:solidFill>
          <a:latin typeface="+mn-lt"/>
          <a:ea typeface="+mn-ea"/>
          <a:cs typeface="+mn-cs"/>
          <a:sym typeface="Courier" pitchFamily="-102" charset="0"/>
        </a:defRPr>
      </a:lvl7pPr>
      <a:lvl8pPr marL="1371600" algn="l" rtl="0" fontAlgn="base">
        <a:spcBef>
          <a:spcPct val="0"/>
        </a:spcBef>
        <a:spcAft>
          <a:spcPct val="0"/>
        </a:spcAft>
        <a:defRPr sz="2800">
          <a:solidFill>
            <a:srgbClr val="4E4E4E"/>
          </a:solidFill>
          <a:latin typeface="+mn-lt"/>
          <a:ea typeface="+mn-ea"/>
          <a:cs typeface="+mn-cs"/>
          <a:sym typeface="Courier" pitchFamily="-102" charset="0"/>
        </a:defRPr>
      </a:lvl8pPr>
      <a:lvl9pPr marL="1828800" algn="l" rtl="0" fontAlgn="base">
        <a:spcBef>
          <a:spcPct val="0"/>
        </a:spcBef>
        <a:spcAft>
          <a:spcPct val="0"/>
        </a:spcAft>
        <a:defRPr sz="2800">
          <a:solidFill>
            <a:srgbClr val="4E4E4E"/>
          </a:solidFill>
          <a:latin typeface="+mn-lt"/>
          <a:ea typeface="+mn-ea"/>
          <a:cs typeface="+mn-cs"/>
          <a:sym typeface="Courier" pitchFamily="-102"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27390628-D189-F15E-13F1-37A65CC03B17}"/>
              </a:ext>
            </a:extLst>
          </p:cNvPr>
          <p:cNvSpPr>
            <a:spLocks noGrp="1" noChangeArrowheads="1"/>
          </p:cNvSpPr>
          <p:nvPr>
            <p:ph type="body" idx="1"/>
          </p:nvPr>
        </p:nvSpPr>
        <p:spPr bwMode="auto">
          <a:xfrm>
            <a:off x="254000" y="292100"/>
            <a:ext cx="12446000" cy="919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Helvetica" pitchFamily="2" charset="0"/>
              </a:rPr>
              <a:t>Click to edit Master text styles</a:t>
            </a:r>
          </a:p>
          <a:p>
            <a:pPr lvl="1"/>
            <a:r>
              <a:rPr lang="en-US" altLang="en-US">
                <a:sym typeface="Helvetica" pitchFamily="2" charset="0"/>
              </a:rPr>
              <a:t>Second level</a:t>
            </a:r>
          </a:p>
          <a:p>
            <a:pPr lvl="2"/>
            <a:r>
              <a:rPr lang="en-US" altLang="en-US">
                <a:sym typeface="Helvetica" pitchFamily="2" charset="0"/>
              </a:rPr>
              <a:t>Third level</a:t>
            </a:r>
          </a:p>
          <a:p>
            <a:pPr lvl="3"/>
            <a:r>
              <a:rPr lang="en-US" altLang="en-US">
                <a:sym typeface="Helvetica" pitchFamily="2" charset="0"/>
              </a:rPr>
              <a:t>Fourth level</a:t>
            </a:r>
          </a:p>
          <a:p>
            <a:pPr lvl="4"/>
            <a:r>
              <a:rPr lang="en-US" altLang="en-US">
                <a:sym typeface="Helvetica" pitchFamily="2" charset="0"/>
              </a:rPr>
              <a:t>Fifth level</a:t>
            </a: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itchFamily="-102" charset="0"/>
        </a:defRPr>
      </a:lvl6pPr>
      <a:lvl7pPr marL="914400" algn="ctr" rtl="0" fontAlgn="base">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itchFamily="-102" charset="0"/>
        </a:defRPr>
      </a:lvl7pPr>
      <a:lvl8pPr marL="1371600" algn="ctr" rtl="0" fontAlgn="base">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itchFamily="-102" charset="0"/>
        </a:defRPr>
      </a:lvl8pPr>
      <a:lvl9pPr marL="1828800" algn="ctr" rtl="0" fontAlgn="base">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itchFamily="-102" charset="0"/>
        </a:defRPr>
      </a:lvl9pPr>
    </p:titleStyle>
    <p:bodyStyle>
      <a:lvl1pPr marL="838200" indent="-571500" algn="l" rtl="0" eaLnBrk="0" fontAlgn="base" hangingPunct="0">
        <a:spcBef>
          <a:spcPts val="4800"/>
        </a:spcBef>
        <a:spcAft>
          <a:spcPct val="0"/>
        </a:spcAft>
        <a:buSzPct val="171000"/>
        <a:buFont typeface="Helvetica" pitchFamily="2" charset="0"/>
        <a:buChar char="•"/>
        <a:defRPr sz="4200">
          <a:solidFill>
            <a:srgbClr val="464749"/>
          </a:solidFill>
          <a:latin typeface="+mn-lt"/>
          <a:ea typeface="+mn-ea"/>
          <a:cs typeface="+mn-cs"/>
          <a:sym typeface="Helvetica" pitchFamily="2" charset="0"/>
        </a:defRPr>
      </a:lvl1pPr>
      <a:lvl2pPr marL="1282700" indent="-571500" algn="l" rtl="0" eaLnBrk="0" fontAlgn="base" hangingPunct="0">
        <a:spcBef>
          <a:spcPts val="4800"/>
        </a:spcBef>
        <a:spcAft>
          <a:spcPct val="0"/>
        </a:spcAft>
        <a:buSzPct val="171000"/>
        <a:buFont typeface="Helvetica" pitchFamily="2" charset="0"/>
        <a:buChar char="•"/>
        <a:defRPr sz="4200">
          <a:solidFill>
            <a:srgbClr val="464749"/>
          </a:solidFill>
          <a:latin typeface="+mn-lt"/>
          <a:ea typeface="+mn-ea"/>
          <a:cs typeface="+mn-cs"/>
          <a:sym typeface="Helvetica" pitchFamily="2" charset="0"/>
        </a:defRPr>
      </a:lvl2pPr>
      <a:lvl3pPr marL="1727200" indent="-571500" algn="l" rtl="0" eaLnBrk="0" fontAlgn="base" hangingPunct="0">
        <a:spcBef>
          <a:spcPts val="4800"/>
        </a:spcBef>
        <a:spcAft>
          <a:spcPct val="0"/>
        </a:spcAft>
        <a:buSzPct val="171000"/>
        <a:buFont typeface="Helvetica" pitchFamily="2" charset="0"/>
        <a:buChar char="•"/>
        <a:defRPr sz="4200">
          <a:solidFill>
            <a:srgbClr val="464749"/>
          </a:solidFill>
          <a:latin typeface="+mn-lt"/>
          <a:ea typeface="+mn-ea"/>
          <a:cs typeface="+mn-cs"/>
          <a:sym typeface="Helvetica" pitchFamily="2" charset="0"/>
        </a:defRPr>
      </a:lvl3pPr>
      <a:lvl4pPr marL="2171700" indent="-571500" algn="l" rtl="0" eaLnBrk="0" fontAlgn="base" hangingPunct="0">
        <a:spcBef>
          <a:spcPts val="4800"/>
        </a:spcBef>
        <a:spcAft>
          <a:spcPct val="0"/>
        </a:spcAft>
        <a:buSzPct val="171000"/>
        <a:buFont typeface="Helvetica" pitchFamily="2" charset="0"/>
        <a:buChar char="•"/>
        <a:defRPr sz="4200">
          <a:solidFill>
            <a:srgbClr val="464749"/>
          </a:solidFill>
          <a:latin typeface="+mn-lt"/>
          <a:ea typeface="+mn-ea"/>
          <a:cs typeface="+mn-cs"/>
          <a:sym typeface="Helvetica" pitchFamily="2" charset="0"/>
        </a:defRPr>
      </a:lvl4pPr>
      <a:lvl5pPr marL="2616200" indent="-571500" algn="l" rtl="0" eaLnBrk="0" fontAlgn="base" hangingPunct="0">
        <a:spcBef>
          <a:spcPts val="4800"/>
        </a:spcBef>
        <a:spcAft>
          <a:spcPct val="0"/>
        </a:spcAft>
        <a:buSzPct val="171000"/>
        <a:buFont typeface="Helvetica" pitchFamily="2" charset="0"/>
        <a:buChar char="•"/>
        <a:defRPr sz="4200">
          <a:solidFill>
            <a:srgbClr val="464749"/>
          </a:solidFill>
          <a:latin typeface="+mn-lt"/>
          <a:ea typeface="+mn-ea"/>
          <a:cs typeface="+mn-cs"/>
          <a:sym typeface="Helvetica" pitchFamily="2" charset="0"/>
        </a:defRPr>
      </a:lvl5pPr>
      <a:lvl6pPr marL="3073400" indent="-571500" algn="l" rtl="0" fontAlgn="base">
        <a:spcBef>
          <a:spcPts val="4800"/>
        </a:spcBef>
        <a:spcAft>
          <a:spcPct val="0"/>
        </a:spcAft>
        <a:buSzPct val="171000"/>
        <a:buFont typeface="Helvetica" pitchFamily="-102" charset="0"/>
        <a:buChar char="•"/>
        <a:defRPr sz="4200">
          <a:solidFill>
            <a:srgbClr val="464749"/>
          </a:solidFill>
          <a:latin typeface="+mn-lt"/>
          <a:ea typeface="+mn-ea"/>
          <a:cs typeface="+mn-cs"/>
          <a:sym typeface="Helvetica" pitchFamily="-102" charset="0"/>
        </a:defRPr>
      </a:lvl6pPr>
      <a:lvl7pPr marL="3530600" indent="-571500" algn="l" rtl="0" fontAlgn="base">
        <a:spcBef>
          <a:spcPts val="4800"/>
        </a:spcBef>
        <a:spcAft>
          <a:spcPct val="0"/>
        </a:spcAft>
        <a:buSzPct val="171000"/>
        <a:buFont typeface="Helvetica" pitchFamily="-102" charset="0"/>
        <a:buChar char="•"/>
        <a:defRPr sz="4200">
          <a:solidFill>
            <a:srgbClr val="464749"/>
          </a:solidFill>
          <a:latin typeface="+mn-lt"/>
          <a:ea typeface="+mn-ea"/>
          <a:cs typeface="+mn-cs"/>
          <a:sym typeface="Helvetica" pitchFamily="-102" charset="0"/>
        </a:defRPr>
      </a:lvl7pPr>
      <a:lvl8pPr marL="3987800" indent="-571500" algn="l" rtl="0" fontAlgn="base">
        <a:spcBef>
          <a:spcPts val="4800"/>
        </a:spcBef>
        <a:spcAft>
          <a:spcPct val="0"/>
        </a:spcAft>
        <a:buSzPct val="171000"/>
        <a:buFont typeface="Helvetica" pitchFamily="-102" charset="0"/>
        <a:buChar char="•"/>
        <a:defRPr sz="4200">
          <a:solidFill>
            <a:srgbClr val="464749"/>
          </a:solidFill>
          <a:latin typeface="+mn-lt"/>
          <a:ea typeface="+mn-ea"/>
          <a:cs typeface="+mn-cs"/>
          <a:sym typeface="Helvetica" pitchFamily="-102" charset="0"/>
        </a:defRPr>
      </a:lvl8pPr>
      <a:lvl9pPr marL="4445000" indent="-571500" algn="l" rtl="0" fontAlgn="base">
        <a:spcBef>
          <a:spcPts val="4800"/>
        </a:spcBef>
        <a:spcAft>
          <a:spcPct val="0"/>
        </a:spcAft>
        <a:buSzPct val="171000"/>
        <a:buFont typeface="Helvetica" pitchFamily="-102" charset="0"/>
        <a:buChar char="•"/>
        <a:defRPr sz="4200">
          <a:solidFill>
            <a:srgbClr val="464749"/>
          </a:solidFill>
          <a:latin typeface="+mn-lt"/>
          <a:ea typeface="+mn-ea"/>
          <a:cs typeface="+mn-cs"/>
          <a:sym typeface="Helvetica" pitchFamily="-102"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557F98A6-C02A-868A-27C1-46F4708D99AD}"/>
              </a:ext>
            </a:extLst>
          </p:cNvPr>
          <p:cNvSpPr>
            <a:spLocks noGrp="1" noChangeArrowheads="1"/>
          </p:cNvSpPr>
          <p:nvPr>
            <p:ph type="title"/>
          </p:nvPr>
        </p:nvSpPr>
        <p:spPr bwMode="auto">
          <a:xfrm>
            <a:off x="254000" y="254000"/>
            <a:ext cx="12446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Helvetica" pitchFamily="2" charset="0"/>
              </a:rPr>
              <a:t>Click to edit Master title style</a:t>
            </a:r>
          </a:p>
        </p:txBody>
      </p:sp>
      <p:sp>
        <p:nvSpPr>
          <p:cNvPr id="8195" name="Rectangle 2">
            <a:extLst>
              <a:ext uri="{FF2B5EF4-FFF2-40B4-BE49-F238E27FC236}">
                <a16:creationId xmlns:a16="http://schemas.microsoft.com/office/drawing/2014/main" id="{823A260F-6805-AA92-D4CE-9507CB7E0474}"/>
              </a:ext>
            </a:extLst>
          </p:cNvPr>
          <p:cNvSpPr>
            <a:spLocks noGrp="1" noChangeArrowheads="1"/>
          </p:cNvSpPr>
          <p:nvPr>
            <p:ph type="body" idx="1"/>
          </p:nvPr>
        </p:nvSpPr>
        <p:spPr bwMode="auto">
          <a:xfrm>
            <a:off x="254000" y="2768600"/>
            <a:ext cx="12446000"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Helvetica" pitchFamily="2" charset="0"/>
              </a:rPr>
              <a:t>Click to edit Master text styles</a:t>
            </a:r>
          </a:p>
          <a:p>
            <a:pPr lvl="1"/>
            <a:r>
              <a:rPr lang="en-US" altLang="en-US">
                <a:sym typeface="Helvetica" pitchFamily="2" charset="0"/>
              </a:rPr>
              <a:t>Second level</a:t>
            </a:r>
          </a:p>
          <a:p>
            <a:pPr lvl="2"/>
            <a:r>
              <a:rPr lang="en-US" altLang="en-US">
                <a:sym typeface="Helvetica" pitchFamily="2" charset="0"/>
              </a:rPr>
              <a:t>Third level</a:t>
            </a:r>
          </a:p>
          <a:p>
            <a:pPr lvl="3"/>
            <a:r>
              <a:rPr lang="en-US" altLang="en-US">
                <a:sym typeface="Helvetica" pitchFamily="2" charset="0"/>
              </a:rPr>
              <a:t>Fourth level</a:t>
            </a:r>
          </a:p>
          <a:p>
            <a:pPr lvl="4"/>
            <a:r>
              <a:rPr lang="en-US" altLang="en-US">
                <a:sym typeface="Helvetica" pitchFamily="2" charset="0"/>
              </a:rPr>
              <a:t>Fifth level</a:t>
            </a: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p:txStyles>
    <p:titleStyle>
      <a:lvl1pPr algn="l" rtl="0" eaLnBrk="0" fontAlgn="base" hangingPunct="0">
        <a:lnSpc>
          <a:spcPct val="80000"/>
        </a:lnSpc>
        <a:spcBef>
          <a:spcPct val="0"/>
        </a:spcBef>
        <a:spcAft>
          <a:spcPct val="0"/>
        </a:spcAft>
        <a:defRPr sz="5800">
          <a:solidFill>
            <a:srgbClr val="464749"/>
          </a:solidFill>
          <a:latin typeface="+mj-lt"/>
          <a:ea typeface="+mj-ea"/>
          <a:cs typeface="+mj-cs"/>
          <a:sym typeface="Helvetica" pitchFamily="2" charset="0"/>
        </a:defRPr>
      </a:lvl1pPr>
      <a:lvl2pPr algn="l" rtl="0" eaLnBrk="0" fontAlgn="base" hangingPunct="0">
        <a:lnSpc>
          <a:spcPct val="80000"/>
        </a:lnSpc>
        <a:spcBef>
          <a:spcPct val="0"/>
        </a:spcBef>
        <a:spcAft>
          <a:spcPct val="0"/>
        </a:spcAft>
        <a:defRPr sz="5800">
          <a:solidFill>
            <a:srgbClr val="464749"/>
          </a:solidFill>
          <a:latin typeface="Helvetica" pitchFamily="-102" charset="0"/>
          <a:ea typeface="ヒラギノ角ゴ ProN W3" pitchFamily="-102" charset="-128"/>
          <a:cs typeface="ヒラギノ角ゴ ProN W3" pitchFamily="-102" charset="-128"/>
          <a:sym typeface="Helvetica" pitchFamily="2" charset="0"/>
        </a:defRPr>
      </a:lvl2pPr>
      <a:lvl3pPr algn="l" rtl="0" eaLnBrk="0" fontAlgn="base" hangingPunct="0">
        <a:lnSpc>
          <a:spcPct val="80000"/>
        </a:lnSpc>
        <a:spcBef>
          <a:spcPct val="0"/>
        </a:spcBef>
        <a:spcAft>
          <a:spcPct val="0"/>
        </a:spcAft>
        <a:defRPr sz="5800">
          <a:solidFill>
            <a:srgbClr val="464749"/>
          </a:solidFill>
          <a:latin typeface="Helvetica" pitchFamily="-102" charset="0"/>
          <a:ea typeface="ヒラギノ角ゴ ProN W3" pitchFamily="-102" charset="-128"/>
          <a:cs typeface="ヒラギノ角ゴ ProN W3" pitchFamily="-102" charset="-128"/>
          <a:sym typeface="Helvetica" pitchFamily="2" charset="0"/>
        </a:defRPr>
      </a:lvl3pPr>
      <a:lvl4pPr algn="l" rtl="0" eaLnBrk="0" fontAlgn="base" hangingPunct="0">
        <a:lnSpc>
          <a:spcPct val="80000"/>
        </a:lnSpc>
        <a:spcBef>
          <a:spcPct val="0"/>
        </a:spcBef>
        <a:spcAft>
          <a:spcPct val="0"/>
        </a:spcAft>
        <a:defRPr sz="5800">
          <a:solidFill>
            <a:srgbClr val="464749"/>
          </a:solidFill>
          <a:latin typeface="Helvetica" pitchFamily="-102" charset="0"/>
          <a:ea typeface="ヒラギノ角ゴ ProN W3" pitchFamily="-102" charset="-128"/>
          <a:cs typeface="ヒラギノ角ゴ ProN W3" pitchFamily="-102" charset="-128"/>
          <a:sym typeface="Helvetica" pitchFamily="2" charset="0"/>
        </a:defRPr>
      </a:lvl4pPr>
      <a:lvl5pPr algn="l" rtl="0" eaLnBrk="0" fontAlgn="base" hangingPunct="0">
        <a:lnSpc>
          <a:spcPct val="80000"/>
        </a:lnSpc>
        <a:spcBef>
          <a:spcPct val="0"/>
        </a:spcBef>
        <a:spcAft>
          <a:spcPct val="0"/>
        </a:spcAft>
        <a:defRPr sz="5800">
          <a:solidFill>
            <a:srgbClr val="464749"/>
          </a:solidFill>
          <a:latin typeface="Helvetica" pitchFamily="-102" charset="0"/>
          <a:ea typeface="ヒラギノ角ゴ ProN W3" pitchFamily="-102" charset="-128"/>
          <a:cs typeface="ヒラギノ角ゴ ProN W3" pitchFamily="-102" charset="-128"/>
          <a:sym typeface="Helvetica" pitchFamily="2" charset="0"/>
        </a:defRPr>
      </a:lvl5pPr>
      <a:lvl6pPr marL="457200" algn="l" rtl="0" fontAlgn="base">
        <a:lnSpc>
          <a:spcPct val="80000"/>
        </a:lnSpc>
        <a:spcBef>
          <a:spcPct val="0"/>
        </a:spcBef>
        <a:spcAft>
          <a:spcPct val="0"/>
        </a:spcAft>
        <a:defRPr sz="5800">
          <a:solidFill>
            <a:srgbClr val="464749"/>
          </a:solidFill>
          <a:latin typeface="Helvetica" pitchFamily="-102" charset="0"/>
          <a:ea typeface="ヒラギノ角ゴ ProN W3" pitchFamily="-102" charset="-128"/>
          <a:cs typeface="ヒラギノ角ゴ ProN W3" pitchFamily="-102" charset="-128"/>
          <a:sym typeface="Helvetica" pitchFamily="-102" charset="0"/>
        </a:defRPr>
      </a:lvl6pPr>
      <a:lvl7pPr marL="914400" algn="l" rtl="0" fontAlgn="base">
        <a:lnSpc>
          <a:spcPct val="80000"/>
        </a:lnSpc>
        <a:spcBef>
          <a:spcPct val="0"/>
        </a:spcBef>
        <a:spcAft>
          <a:spcPct val="0"/>
        </a:spcAft>
        <a:defRPr sz="5800">
          <a:solidFill>
            <a:srgbClr val="464749"/>
          </a:solidFill>
          <a:latin typeface="Helvetica" pitchFamily="-102" charset="0"/>
          <a:ea typeface="ヒラギノ角ゴ ProN W3" pitchFamily="-102" charset="-128"/>
          <a:cs typeface="ヒラギノ角ゴ ProN W3" pitchFamily="-102" charset="-128"/>
          <a:sym typeface="Helvetica" pitchFamily="-102" charset="0"/>
        </a:defRPr>
      </a:lvl7pPr>
      <a:lvl8pPr marL="1371600" algn="l" rtl="0" fontAlgn="base">
        <a:lnSpc>
          <a:spcPct val="80000"/>
        </a:lnSpc>
        <a:spcBef>
          <a:spcPct val="0"/>
        </a:spcBef>
        <a:spcAft>
          <a:spcPct val="0"/>
        </a:spcAft>
        <a:defRPr sz="5800">
          <a:solidFill>
            <a:srgbClr val="464749"/>
          </a:solidFill>
          <a:latin typeface="Helvetica" pitchFamily="-102" charset="0"/>
          <a:ea typeface="ヒラギノ角ゴ ProN W3" pitchFamily="-102" charset="-128"/>
          <a:cs typeface="ヒラギノ角ゴ ProN W3" pitchFamily="-102" charset="-128"/>
          <a:sym typeface="Helvetica" pitchFamily="-102" charset="0"/>
        </a:defRPr>
      </a:lvl8pPr>
      <a:lvl9pPr marL="1828800" algn="l" rtl="0" fontAlgn="base">
        <a:lnSpc>
          <a:spcPct val="80000"/>
        </a:lnSpc>
        <a:spcBef>
          <a:spcPct val="0"/>
        </a:spcBef>
        <a:spcAft>
          <a:spcPct val="0"/>
        </a:spcAft>
        <a:defRPr sz="5800">
          <a:solidFill>
            <a:srgbClr val="464749"/>
          </a:solidFill>
          <a:latin typeface="Helvetica" pitchFamily="-102" charset="0"/>
          <a:ea typeface="ヒラギノ角ゴ ProN W3" pitchFamily="-102" charset="-128"/>
          <a:cs typeface="ヒラギノ角ゴ ProN W3" pitchFamily="-102" charset="-128"/>
          <a:sym typeface="Helvetica" pitchFamily="-102" charset="0"/>
        </a:defRPr>
      </a:lvl9pPr>
    </p:titleStyle>
    <p:bodyStyle>
      <a:lvl1pPr marL="838200" indent="-571500" algn="l" rtl="0" eaLnBrk="0" fontAlgn="base" hangingPunct="0">
        <a:spcBef>
          <a:spcPts val="2400"/>
        </a:spcBef>
        <a:spcAft>
          <a:spcPct val="0"/>
        </a:spcAft>
        <a:buSzPct val="171000"/>
        <a:buFont typeface="Helvetica" pitchFamily="2" charset="0"/>
        <a:buChar char="•"/>
        <a:defRPr sz="4200">
          <a:solidFill>
            <a:srgbClr val="464749"/>
          </a:solidFill>
          <a:latin typeface="+mn-lt"/>
          <a:ea typeface="+mn-ea"/>
          <a:cs typeface="+mn-cs"/>
          <a:sym typeface="Helvetica" pitchFamily="2" charset="0"/>
        </a:defRPr>
      </a:lvl1pPr>
      <a:lvl2pPr marL="1282700" indent="-571500" algn="l" rtl="0" eaLnBrk="0" fontAlgn="base" hangingPunct="0">
        <a:spcBef>
          <a:spcPts val="2400"/>
        </a:spcBef>
        <a:spcAft>
          <a:spcPct val="0"/>
        </a:spcAft>
        <a:buSzPct val="171000"/>
        <a:buFont typeface="Helvetica" pitchFamily="2" charset="0"/>
        <a:buChar char="•"/>
        <a:defRPr sz="4200">
          <a:solidFill>
            <a:srgbClr val="464749"/>
          </a:solidFill>
          <a:latin typeface="+mn-lt"/>
          <a:ea typeface="+mn-ea"/>
          <a:cs typeface="+mn-cs"/>
          <a:sym typeface="Helvetica" pitchFamily="2" charset="0"/>
        </a:defRPr>
      </a:lvl2pPr>
      <a:lvl3pPr marL="1727200" indent="-571500" algn="l" rtl="0" eaLnBrk="0" fontAlgn="base" hangingPunct="0">
        <a:spcBef>
          <a:spcPts val="2400"/>
        </a:spcBef>
        <a:spcAft>
          <a:spcPct val="0"/>
        </a:spcAft>
        <a:buSzPct val="171000"/>
        <a:buFont typeface="Helvetica" pitchFamily="2" charset="0"/>
        <a:buChar char="•"/>
        <a:defRPr sz="4200">
          <a:solidFill>
            <a:srgbClr val="464749"/>
          </a:solidFill>
          <a:latin typeface="+mn-lt"/>
          <a:ea typeface="+mn-ea"/>
          <a:cs typeface="+mn-cs"/>
          <a:sym typeface="Helvetica" pitchFamily="2" charset="0"/>
        </a:defRPr>
      </a:lvl3pPr>
      <a:lvl4pPr marL="2171700" indent="-571500" algn="l" rtl="0" eaLnBrk="0" fontAlgn="base" hangingPunct="0">
        <a:spcBef>
          <a:spcPts val="2400"/>
        </a:spcBef>
        <a:spcAft>
          <a:spcPct val="0"/>
        </a:spcAft>
        <a:buSzPct val="171000"/>
        <a:buFont typeface="Helvetica" pitchFamily="2" charset="0"/>
        <a:buChar char="•"/>
        <a:defRPr sz="4200">
          <a:solidFill>
            <a:srgbClr val="464749"/>
          </a:solidFill>
          <a:latin typeface="+mn-lt"/>
          <a:ea typeface="+mn-ea"/>
          <a:cs typeface="+mn-cs"/>
          <a:sym typeface="Helvetica" pitchFamily="2" charset="0"/>
        </a:defRPr>
      </a:lvl4pPr>
      <a:lvl5pPr marL="2616200" indent="-571500" algn="l" rtl="0" eaLnBrk="0" fontAlgn="base" hangingPunct="0">
        <a:spcBef>
          <a:spcPts val="2400"/>
        </a:spcBef>
        <a:spcAft>
          <a:spcPct val="0"/>
        </a:spcAft>
        <a:buSzPct val="171000"/>
        <a:buFont typeface="Helvetica" pitchFamily="2" charset="0"/>
        <a:buChar char="•"/>
        <a:defRPr sz="4200">
          <a:solidFill>
            <a:srgbClr val="464749"/>
          </a:solidFill>
          <a:latin typeface="+mn-lt"/>
          <a:ea typeface="+mn-ea"/>
          <a:cs typeface="+mn-cs"/>
          <a:sym typeface="Helvetica" pitchFamily="2" charset="0"/>
        </a:defRPr>
      </a:lvl5pPr>
      <a:lvl6pPr marL="3073400" indent="-571500" algn="l" rtl="0" fontAlgn="base">
        <a:spcBef>
          <a:spcPts val="2400"/>
        </a:spcBef>
        <a:spcAft>
          <a:spcPct val="0"/>
        </a:spcAft>
        <a:buSzPct val="171000"/>
        <a:buFont typeface="Helvetica" pitchFamily="-102" charset="0"/>
        <a:buChar char="•"/>
        <a:defRPr sz="4200">
          <a:solidFill>
            <a:srgbClr val="464749"/>
          </a:solidFill>
          <a:latin typeface="+mn-lt"/>
          <a:ea typeface="+mn-ea"/>
          <a:cs typeface="+mn-cs"/>
          <a:sym typeface="Helvetica" pitchFamily="-102" charset="0"/>
        </a:defRPr>
      </a:lvl6pPr>
      <a:lvl7pPr marL="3530600" indent="-571500" algn="l" rtl="0" fontAlgn="base">
        <a:spcBef>
          <a:spcPts val="2400"/>
        </a:spcBef>
        <a:spcAft>
          <a:spcPct val="0"/>
        </a:spcAft>
        <a:buSzPct val="171000"/>
        <a:buFont typeface="Helvetica" pitchFamily="-102" charset="0"/>
        <a:buChar char="•"/>
        <a:defRPr sz="4200">
          <a:solidFill>
            <a:srgbClr val="464749"/>
          </a:solidFill>
          <a:latin typeface="+mn-lt"/>
          <a:ea typeface="+mn-ea"/>
          <a:cs typeface="+mn-cs"/>
          <a:sym typeface="Helvetica" pitchFamily="-102" charset="0"/>
        </a:defRPr>
      </a:lvl7pPr>
      <a:lvl8pPr marL="3987800" indent="-571500" algn="l" rtl="0" fontAlgn="base">
        <a:spcBef>
          <a:spcPts val="2400"/>
        </a:spcBef>
        <a:spcAft>
          <a:spcPct val="0"/>
        </a:spcAft>
        <a:buSzPct val="171000"/>
        <a:buFont typeface="Helvetica" pitchFamily="-102" charset="0"/>
        <a:buChar char="•"/>
        <a:defRPr sz="4200">
          <a:solidFill>
            <a:srgbClr val="464749"/>
          </a:solidFill>
          <a:latin typeface="+mn-lt"/>
          <a:ea typeface="+mn-ea"/>
          <a:cs typeface="+mn-cs"/>
          <a:sym typeface="Helvetica" pitchFamily="-102" charset="0"/>
        </a:defRPr>
      </a:lvl8pPr>
      <a:lvl9pPr marL="4445000" indent="-571500" algn="l" rtl="0" fontAlgn="base">
        <a:spcBef>
          <a:spcPts val="2400"/>
        </a:spcBef>
        <a:spcAft>
          <a:spcPct val="0"/>
        </a:spcAft>
        <a:buSzPct val="171000"/>
        <a:buFont typeface="Helvetica" pitchFamily="-102" charset="0"/>
        <a:buChar char="•"/>
        <a:defRPr sz="4200">
          <a:solidFill>
            <a:srgbClr val="464749"/>
          </a:solidFill>
          <a:latin typeface="+mn-lt"/>
          <a:ea typeface="+mn-ea"/>
          <a:cs typeface="+mn-cs"/>
          <a:sym typeface="Helvetica" pitchFamily="-102"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D1A33C1A-EC21-54EA-9482-BB950DBAEA56}"/>
              </a:ext>
            </a:extLst>
          </p:cNvPr>
          <p:cNvSpPr>
            <a:spLocks noGrp="1" noChangeArrowheads="1"/>
          </p:cNvSpPr>
          <p:nvPr>
            <p:ph type="body" idx="1"/>
          </p:nvPr>
        </p:nvSpPr>
        <p:spPr bwMode="auto">
          <a:xfrm>
            <a:off x="292100" y="3073400"/>
            <a:ext cx="5867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Helvetica" pitchFamily="2" charset="0"/>
              </a:rPr>
              <a:t>Click to edit Master text styles</a:t>
            </a:r>
          </a:p>
          <a:p>
            <a:pPr lvl="1"/>
            <a:r>
              <a:rPr lang="en-US" altLang="en-US">
                <a:sym typeface="Helvetica" pitchFamily="2" charset="0"/>
              </a:rPr>
              <a:t>Second level</a:t>
            </a:r>
          </a:p>
          <a:p>
            <a:pPr lvl="2"/>
            <a:r>
              <a:rPr lang="en-US" altLang="en-US">
                <a:sym typeface="Helvetica" pitchFamily="2" charset="0"/>
              </a:rPr>
              <a:t>Third level</a:t>
            </a:r>
          </a:p>
          <a:p>
            <a:pPr lvl="3"/>
            <a:r>
              <a:rPr lang="en-US" altLang="en-US">
                <a:sym typeface="Helvetica" pitchFamily="2" charset="0"/>
              </a:rPr>
              <a:t>Fourth level</a:t>
            </a:r>
          </a:p>
          <a:p>
            <a:pPr lvl="4"/>
            <a:r>
              <a:rPr lang="en-US" altLang="en-US">
                <a:sym typeface="Helvetica" pitchFamily="2" charset="0"/>
              </a:rPr>
              <a:t>Fifth level</a:t>
            </a:r>
          </a:p>
        </p:txBody>
      </p:sp>
      <p:sp>
        <p:nvSpPr>
          <p:cNvPr id="9219" name="Rectangle 2">
            <a:extLst>
              <a:ext uri="{FF2B5EF4-FFF2-40B4-BE49-F238E27FC236}">
                <a16:creationId xmlns:a16="http://schemas.microsoft.com/office/drawing/2014/main" id="{6C197970-A89C-981D-A091-D314F93D3E57}"/>
              </a:ext>
            </a:extLst>
          </p:cNvPr>
          <p:cNvSpPr>
            <a:spLocks noGrp="1" noChangeArrowheads="1"/>
          </p:cNvSpPr>
          <p:nvPr>
            <p:ph type="title"/>
          </p:nvPr>
        </p:nvSpPr>
        <p:spPr bwMode="auto">
          <a:xfrm>
            <a:off x="292100" y="228600"/>
            <a:ext cx="58674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Helvetica" pitchFamily="2" charset="0"/>
              </a:rPr>
              <a:t>Click to edit Master title style</a:t>
            </a: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p:txStyles>
    <p:titleStyle>
      <a:lvl1pPr algn="l" rtl="0" eaLnBrk="0" fontAlgn="base" hangingPunct="0">
        <a:lnSpc>
          <a:spcPct val="80000"/>
        </a:lnSpc>
        <a:spcBef>
          <a:spcPct val="0"/>
        </a:spcBef>
        <a:spcAft>
          <a:spcPct val="0"/>
        </a:spcAft>
        <a:defRPr sz="5800">
          <a:solidFill>
            <a:srgbClr val="676767"/>
          </a:solidFill>
          <a:latin typeface="+mj-lt"/>
          <a:ea typeface="+mj-ea"/>
          <a:cs typeface="+mj-cs"/>
          <a:sym typeface="Helvetica" pitchFamily="2" charset="0"/>
        </a:defRPr>
      </a:lvl1pPr>
      <a:lvl2pPr algn="l" rtl="0" eaLnBrk="0" fontAlgn="base" hangingPunct="0">
        <a:lnSpc>
          <a:spcPct val="80000"/>
        </a:lnSpc>
        <a:spcBef>
          <a:spcPct val="0"/>
        </a:spcBef>
        <a:spcAft>
          <a:spcPct val="0"/>
        </a:spcAft>
        <a:defRPr sz="5800">
          <a:solidFill>
            <a:srgbClr val="676767"/>
          </a:solidFill>
          <a:latin typeface="Helvetica" pitchFamily="-102" charset="0"/>
          <a:ea typeface="ヒラギノ角ゴ ProN W3" pitchFamily="-102" charset="-128"/>
          <a:cs typeface="ヒラギノ角ゴ ProN W3" pitchFamily="-102" charset="-128"/>
          <a:sym typeface="Helvetica" pitchFamily="2" charset="0"/>
        </a:defRPr>
      </a:lvl2pPr>
      <a:lvl3pPr algn="l" rtl="0" eaLnBrk="0" fontAlgn="base" hangingPunct="0">
        <a:lnSpc>
          <a:spcPct val="80000"/>
        </a:lnSpc>
        <a:spcBef>
          <a:spcPct val="0"/>
        </a:spcBef>
        <a:spcAft>
          <a:spcPct val="0"/>
        </a:spcAft>
        <a:defRPr sz="5800">
          <a:solidFill>
            <a:srgbClr val="676767"/>
          </a:solidFill>
          <a:latin typeface="Helvetica" pitchFamily="-102" charset="0"/>
          <a:ea typeface="ヒラギノ角ゴ ProN W3" pitchFamily="-102" charset="-128"/>
          <a:cs typeface="ヒラギノ角ゴ ProN W3" pitchFamily="-102" charset="-128"/>
          <a:sym typeface="Helvetica" pitchFamily="2" charset="0"/>
        </a:defRPr>
      </a:lvl3pPr>
      <a:lvl4pPr algn="l" rtl="0" eaLnBrk="0" fontAlgn="base" hangingPunct="0">
        <a:lnSpc>
          <a:spcPct val="80000"/>
        </a:lnSpc>
        <a:spcBef>
          <a:spcPct val="0"/>
        </a:spcBef>
        <a:spcAft>
          <a:spcPct val="0"/>
        </a:spcAft>
        <a:defRPr sz="5800">
          <a:solidFill>
            <a:srgbClr val="676767"/>
          </a:solidFill>
          <a:latin typeface="Helvetica" pitchFamily="-102" charset="0"/>
          <a:ea typeface="ヒラギノ角ゴ ProN W3" pitchFamily="-102" charset="-128"/>
          <a:cs typeface="ヒラギノ角ゴ ProN W3" pitchFamily="-102" charset="-128"/>
          <a:sym typeface="Helvetica" pitchFamily="2" charset="0"/>
        </a:defRPr>
      </a:lvl4pPr>
      <a:lvl5pPr algn="l" rtl="0" eaLnBrk="0" fontAlgn="base" hangingPunct="0">
        <a:lnSpc>
          <a:spcPct val="80000"/>
        </a:lnSpc>
        <a:spcBef>
          <a:spcPct val="0"/>
        </a:spcBef>
        <a:spcAft>
          <a:spcPct val="0"/>
        </a:spcAft>
        <a:defRPr sz="5800">
          <a:solidFill>
            <a:srgbClr val="676767"/>
          </a:solidFill>
          <a:latin typeface="Helvetica" pitchFamily="-102" charset="0"/>
          <a:ea typeface="ヒラギノ角ゴ ProN W3" pitchFamily="-102" charset="-128"/>
          <a:cs typeface="ヒラギノ角ゴ ProN W3" pitchFamily="-102" charset="-128"/>
          <a:sym typeface="Helvetica" pitchFamily="2" charset="0"/>
        </a:defRPr>
      </a:lvl5pPr>
      <a:lvl6pPr marL="457200" algn="l" rtl="0" fontAlgn="base">
        <a:lnSpc>
          <a:spcPct val="80000"/>
        </a:lnSpc>
        <a:spcBef>
          <a:spcPct val="0"/>
        </a:spcBef>
        <a:spcAft>
          <a:spcPct val="0"/>
        </a:spcAft>
        <a:defRPr sz="5800">
          <a:solidFill>
            <a:srgbClr val="676767"/>
          </a:solidFill>
          <a:latin typeface="Helvetica" pitchFamily="-102" charset="0"/>
          <a:ea typeface="ヒラギノ角ゴ ProN W3" pitchFamily="-102" charset="-128"/>
          <a:cs typeface="ヒラギノ角ゴ ProN W3" pitchFamily="-102" charset="-128"/>
          <a:sym typeface="Helvetica" pitchFamily="-102" charset="0"/>
        </a:defRPr>
      </a:lvl6pPr>
      <a:lvl7pPr marL="914400" algn="l" rtl="0" fontAlgn="base">
        <a:lnSpc>
          <a:spcPct val="80000"/>
        </a:lnSpc>
        <a:spcBef>
          <a:spcPct val="0"/>
        </a:spcBef>
        <a:spcAft>
          <a:spcPct val="0"/>
        </a:spcAft>
        <a:defRPr sz="5800">
          <a:solidFill>
            <a:srgbClr val="676767"/>
          </a:solidFill>
          <a:latin typeface="Helvetica" pitchFamily="-102" charset="0"/>
          <a:ea typeface="ヒラギノ角ゴ ProN W3" pitchFamily="-102" charset="-128"/>
          <a:cs typeface="ヒラギノ角ゴ ProN W3" pitchFamily="-102" charset="-128"/>
          <a:sym typeface="Helvetica" pitchFamily="-102" charset="0"/>
        </a:defRPr>
      </a:lvl7pPr>
      <a:lvl8pPr marL="1371600" algn="l" rtl="0" fontAlgn="base">
        <a:lnSpc>
          <a:spcPct val="80000"/>
        </a:lnSpc>
        <a:spcBef>
          <a:spcPct val="0"/>
        </a:spcBef>
        <a:spcAft>
          <a:spcPct val="0"/>
        </a:spcAft>
        <a:defRPr sz="5800">
          <a:solidFill>
            <a:srgbClr val="676767"/>
          </a:solidFill>
          <a:latin typeface="Helvetica" pitchFamily="-102" charset="0"/>
          <a:ea typeface="ヒラギノ角ゴ ProN W3" pitchFamily="-102" charset="-128"/>
          <a:cs typeface="ヒラギノ角ゴ ProN W3" pitchFamily="-102" charset="-128"/>
          <a:sym typeface="Helvetica" pitchFamily="-102" charset="0"/>
        </a:defRPr>
      </a:lvl8pPr>
      <a:lvl9pPr marL="1828800" algn="l" rtl="0" fontAlgn="base">
        <a:lnSpc>
          <a:spcPct val="80000"/>
        </a:lnSpc>
        <a:spcBef>
          <a:spcPct val="0"/>
        </a:spcBef>
        <a:spcAft>
          <a:spcPct val="0"/>
        </a:spcAft>
        <a:defRPr sz="5800">
          <a:solidFill>
            <a:srgbClr val="676767"/>
          </a:solidFill>
          <a:latin typeface="Helvetica" pitchFamily="-102" charset="0"/>
          <a:ea typeface="ヒラギノ角ゴ ProN W3" pitchFamily="-102" charset="-128"/>
          <a:cs typeface="ヒラギノ角ゴ ProN W3" pitchFamily="-102" charset="-128"/>
          <a:sym typeface="Helvetica" pitchFamily="-102" charset="0"/>
        </a:defRPr>
      </a:lvl9pPr>
    </p:titleStyle>
    <p:bodyStyle>
      <a:lvl1pPr marL="342900" indent="-342900" algn="l" rtl="0" eaLnBrk="0" fontAlgn="base" hangingPunct="0">
        <a:spcBef>
          <a:spcPct val="0"/>
        </a:spcBef>
        <a:spcAft>
          <a:spcPct val="0"/>
        </a:spcAft>
        <a:defRPr sz="3400">
          <a:solidFill>
            <a:srgbClr val="4E4E4E"/>
          </a:solidFill>
          <a:latin typeface="+mn-lt"/>
          <a:ea typeface="+mn-ea"/>
          <a:cs typeface="+mn-cs"/>
          <a:sym typeface="Helvetica" pitchFamily="2" charset="0"/>
        </a:defRPr>
      </a:lvl1pPr>
      <a:lvl2pPr marL="742950" indent="-285750" algn="l" rtl="0" eaLnBrk="0" fontAlgn="base" hangingPunct="0">
        <a:spcBef>
          <a:spcPct val="0"/>
        </a:spcBef>
        <a:spcAft>
          <a:spcPct val="0"/>
        </a:spcAft>
        <a:defRPr sz="3400">
          <a:solidFill>
            <a:srgbClr val="4E4E4E"/>
          </a:solidFill>
          <a:latin typeface="+mn-lt"/>
          <a:ea typeface="+mn-ea"/>
          <a:cs typeface="+mn-cs"/>
          <a:sym typeface="Helvetica" pitchFamily="2" charset="0"/>
        </a:defRPr>
      </a:lvl2pPr>
      <a:lvl3pPr marL="1143000" indent="-228600" algn="l" rtl="0" eaLnBrk="0" fontAlgn="base" hangingPunct="0">
        <a:spcBef>
          <a:spcPct val="0"/>
        </a:spcBef>
        <a:spcAft>
          <a:spcPct val="0"/>
        </a:spcAft>
        <a:defRPr sz="3400">
          <a:solidFill>
            <a:srgbClr val="4E4E4E"/>
          </a:solidFill>
          <a:latin typeface="+mn-lt"/>
          <a:ea typeface="+mn-ea"/>
          <a:cs typeface="+mn-cs"/>
          <a:sym typeface="Helvetica" pitchFamily="2" charset="0"/>
        </a:defRPr>
      </a:lvl3pPr>
      <a:lvl4pPr marL="1600200" indent="-228600" algn="l" rtl="0" eaLnBrk="0" fontAlgn="base" hangingPunct="0">
        <a:spcBef>
          <a:spcPct val="0"/>
        </a:spcBef>
        <a:spcAft>
          <a:spcPct val="0"/>
        </a:spcAft>
        <a:defRPr sz="3400">
          <a:solidFill>
            <a:srgbClr val="4E4E4E"/>
          </a:solidFill>
          <a:latin typeface="+mn-lt"/>
          <a:ea typeface="+mn-ea"/>
          <a:cs typeface="+mn-cs"/>
          <a:sym typeface="Helvetica" pitchFamily="2" charset="0"/>
        </a:defRPr>
      </a:lvl4pPr>
      <a:lvl5pPr marL="2057400" indent="-228600" algn="l" rtl="0" eaLnBrk="0" fontAlgn="base" hangingPunct="0">
        <a:spcBef>
          <a:spcPct val="0"/>
        </a:spcBef>
        <a:spcAft>
          <a:spcPct val="0"/>
        </a:spcAft>
        <a:defRPr sz="3400">
          <a:solidFill>
            <a:srgbClr val="4E4E4E"/>
          </a:solidFill>
          <a:latin typeface="+mn-lt"/>
          <a:ea typeface="+mn-ea"/>
          <a:cs typeface="+mn-cs"/>
          <a:sym typeface="Helvetica" pitchFamily="2" charset="0"/>
        </a:defRPr>
      </a:lvl5pPr>
      <a:lvl6pPr marL="457200" algn="l" rtl="0" fontAlgn="base">
        <a:spcBef>
          <a:spcPct val="0"/>
        </a:spcBef>
        <a:spcAft>
          <a:spcPct val="0"/>
        </a:spcAft>
        <a:defRPr sz="3400">
          <a:solidFill>
            <a:srgbClr val="4E4E4E"/>
          </a:solidFill>
          <a:latin typeface="+mn-lt"/>
          <a:ea typeface="+mn-ea"/>
          <a:cs typeface="+mn-cs"/>
          <a:sym typeface="Helvetica" pitchFamily="-102" charset="0"/>
        </a:defRPr>
      </a:lvl6pPr>
      <a:lvl7pPr marL="914400" algn="l" rtl="0" fontAlgn="base">
        <a:spcBef>
          <a:spcPct val="0"/>
        </a:spcBef>
        <a:spcAft>
          <a:spcPct val="0"/>
        </a:spcAft>
        <a:defRPr sz="3400">
          <a:solidFill>
            <a:srgbClr val="4E4E4E"/>
          </a:solidFill>
          <a:latin typeface="+mn-lt"/>
          <a:ea typeface="+mn-ea"/>
          <a:cs typeface="+mn-cs"/>
          <a:sym typeface="Helvetica" pitchFamily="-102" charset="0"/>
        </a:defRPr>
      </a:lvl7pPr>
      <a:lvl8pPr marL="1371600" algn="l" rtl="0" fontAlgn="base">
        <a:spcBef>
          <a:spcPct val="0"/>
        </a:spcBef>
        <a:spcAft>
          <a:spcPct val="0"/>
        </a:spcAft>
        <a:defRPr sz="3400">
          <a:solidFill>
            <a:srgbClr val="4E4E4E"/>
          </a:solidFill>
          <a:latin typeface="+mn-lt"/>
          <a:ea typeface="+mn-ea"/>
          <a:cs typeface="+mn-cs"/>
          <a:sym typeface="Helvetica" pitchFamily="-102" charset="0"/>
        </a:defRPr>
      </a:lvl8pPr>
      <a:lvl9pPr marL="1828800" algn="l" rtl="0" fontAlgn="base">
        <a:spcBef>
          <a:spcPct val="0"/>
        </a:spcBef>
        <a:spcAft>
          <a:spcPct val="0"/>
        </a:spcAft>
        <a:defRPr sz="3400">
          <a:solidFill>
            <a:srgbClr val="4E4E4E"/>
          </a:solidFill>
          <a:latin typeface="+mn-lt"/>
          <a:ea typeface="+mn-ea"/>
          <a:cs typeface="+mn-cs"/>
          <a:sym typeface="Helvetica" pitchFamily="-102"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F91586A0-CAFA-CC8B-6F62-BFE5C4F0524C}"/>
              </a:ext>
            </a:extLst>
          </p:cNvPr>
          <p:cNvSpPr>
            <a:spLocks noGrp="1" noChangeArrowheads="1"/>
          </p:cNvSpPr>
          <p:nvPr>
            <p:ph type="body" idx="1"/>
          </p:nvPr>
        </p:nvSpPr>
        <p:spPr bwMode="auto">
          <a:xfrm>
            <a:off x="1270000" y="5029200"/>
            <a:ext cx="104648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Helvetica" pitchFamily="2" charset="0"/>
              </a:rPr>
              <a:t>Click to edit Master text styles</a:t>
            </a:r>
          </a:p>
          <a:p>
            <a:pPr lvl="1"/>
            <a:r>
              <a:rPr lang="en-US" altLang="en-US">
                <a:sym typeface="Helvetica" pitchFamily="2" charset="0"/>
              </a:rPr>
              <a:t>Second level</a:t>
            </a:r>
          </a:p>
          <a:p>
            <a:pPr lvl="2"/>
            <a:r>
              <a:rPr lang="en-US" altLang="en-US">
                <a:sym typeface="Helvetica" pitchFamily="2" charset="0"/>
              </a:rPr>
              <a:t>Third level</a:t>
            </a:r>
          </a:p>
          <a:p>
            <a:pPr lvl="3"/>
            <a:r>
              <a:rPr lang="en-US" altLang="en-US">
                <a:sym typeface="Helvetica" pitchFamily="2" charset="0"/>
              </a:rPr>
              <a:t>Fourth level</a:t>
            </a:r>
          </a:p>
          <a:p>
            <a:pPr lvl="4"/>
            <a:r>
              <a:rPr lang="en-US" altLang="en-US">
                <a:sym typeface="Helvetica" pitchFamily="2" charset="0"/>
              </a:rPr>
              <a:t>Fifth level</a:t>
            </a:r>
          </a:p>
        </p:txBody>
      </p:sp>
      <p:sp>
        <p:nvSpPr>
          <p:cNvPr id="10243" name="Rectangle 2">
            <a:extLst>
              <a:ext uri="{FF2B5EF4-FFF2-40B4-BE49-F238E27FC236}">
                <a16:creationId xmlns:a16="http://schemas.microsoft.com/office/drawing/2014/main" id="{0903ED4F-4BBE-F90C-12DA-1AC3C0C16B2F}"/>
              </a:ext>
            </a:extLst>
          </p:cNvPr>
          <p:cNvSpPr>
            <a:spLocks noGrp="1" noChangeArrowheads="1"/>
          </p:cNvSpPr>
          <p:nvPr>
            <p:ph type="title"/>
          </p:nvPr>
        </p:nvSpPr>
        <p:spPr bwMode="auto">
          <a:xfrm>
            <a:off x="1270000" y="1638300"/>
            <a:ext cx="104648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Helvetica" pitchFamily="2" charset="0"/>
              </a:rPr>
              <a:t>Click to edit Master title style</a:t>
            </a: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p:txStyles>
    <p:titleStyle>
      <a:lvl1pPr algn="ctr" rtl="0" eaLnBrk="0" fontAlgn="base" hangingPunct="0">
        <a:spcBef>
          <a:spcPct val="0"/>
        </a:spcBef>
        <a:spcAft>
          <a:spcPct val="0"/>
        </a:spcAft>
        <a:defRPr sz="8400">
          <a:solidFill>
            <a:srgbClr val="464749"/>
          </a:solidFill>
          <a:latin typeface="+mj-lt"/>
          <a:ea typeface="+mj-ea"/>
          <a:cs typeface="+mj-cs"/>
          <a:sym typeface="Helvetica" pitchFamily="2" charset="0"/>
        </a:defRPr>
      </a:lvl1pPr>
      <a:lvl2pPr algn="ctr" rtl="0" eaLnBrk="0" fontAlgn="base" hangingPunct="0">
        <a:spcBef>
          <a:spcPct val="0"/>
        </a:spcBef>
        <a:spcAft>
          <a:spcPct val="0"/>
        </a:spcAft>
        <a:defRPr sz="8400">
          <a:solidFill>
            <a:srgbClr val="464749"/>
          </a:solidFill>
          <a:latin typeface="Helvetica" pitchFamily="-102" charset="0"/>
          <a:ea typeface="ヒラギノ角ゴ ProN W3" pitchFamily="-102" charset="-128"/>
          <a:cs typeface="ヒラギノ角ゴ ProN W3" pitchFamily="-102" charset="-128"/>
          <a:sym typeface="Helvetica" pitchFamily="2" charset="0"/>
        </a:defRPr>
      </a:lvl2pPr>
      <a:lvl3pPr algn="ctr" rtl="0" eaLnBrk="0" fontAlgn="base" hangingPunct="0">
        <a:spcBef>
          <a:spcPct val="0"/>
        </a:spcBef>
        <a:spcAft>
          <a:spcPct val="0"/>
        </a:spcAft>
        <a:defRPr sz="8400">
          <a:solidFill>
            <a:srgbClr val="464749"/>
          </a:solidFill>
          <a:latin typeface="Helvetica" pitchFamily="-102" charset="0"/>
          <a:ea typeface="ヒラギノ角ゴ ProN W3" pitchFamily="-102" charset="-128"/>
          <a:cs typeface="ヒラギノ角ゴ ProN W3" pitchFamily="-102" charset="-128"/>
          <a:sym typeface="Helvetica" pitchFamily="2" charset="0"/>
        </a:defRPr>
      </a:lvl3pPr>
      <a:lvl4pPr algn="ctr" rtl="0" eaLnBrk="0" fontAlgn="base" hangingPunct="0">
        <a:spcBef>
          <a:spcPct val="0"/>
        </a:spcBef>
        <a:spcAft>
          <a:spcPct val="0"/>
        </a:spcAft>
        <a:defRPr sz="8400">
          <a:solidFill>
            <a:srgbClr val="464749"/>
          </a:solidFill>
          <a:latin typeface="Helvetica" pitchFamily="-102" charset="0"/>
          <a:ea typeface="ヒラギノ角ゴ ProN W3" pitchFamily="-102" charset="-128"/>
          <a:cs typeface="ヒラギノ角ゴ ProN W3" pitchFamily="-102" charset="-128"/>
          <a:sym typeface="Helvetica" pitchFamily="2" charset="0"/>
        </a:defRPr>
      </a:lvl4pPr>
      <a:lvl5pPr algn="ctr" rtl="0" eaLnBrk="0" fontAlgn="base" hangingPunct="0">
        <a:spcBef>
          <a:spcPct val="0"/>
        </a:spcBef>
        <a:spcAft>
          <a:spcPct val="0"/>
        </a:spcAft>
        <a:defRPr sz="8400">
          <a:solidFill>
            <a:srgbClr val="464749"/>
          </a:solidFill>
          <a:latin typeface="Helvetica" pitchFamily="-102" charset="0"/>
          <a:ea typeface="ヒラギノ角ゴ ProN W3" pitchFamily="-102" charset="-128"/>
          <a:cs typeface="ヒラギノ角ゴ ProN W3" pitchFamily="-102" charset="-128"/>
          <a:sym typeface="Helvetica" pitchFamily="2" charset="0"/>
        </a:defRPr>
      </a:lvl5pPr>
      <a:lvl6pPr marL="457200" algn="ctr" rtl="0" fontAlgn="base">
        <a:spcBef>
          <a:spcPct val="0"/>
        </a:spcBef>
        <a:spcAft>
          <a:spcPct val="0"/>
        </a:spcAft>
        <a:defRPr sz="8400">
          <a:solidFill>
            <a:srgbClr val="464749"/>
          </a:solidFill>
          <a:latin typeface="Helvetica" pitchFamily="-102" charset="0"/>
          <a:ea typeface="ヒラギノ角ゴ ProN W3" pitchFamily="-102" charset="-128"/>
          <a:cs typeface="ヒラギノ角ゴ ProN W3" pitchFamily="-102" charset="-128"/>
          <a:sym typeface="Helvetica" pitchFamily="-102" charset="0"/>
        </a:defRPr>
      </a:lvl6pPr>
      <a:lvl7pPr marL="914400" algn="ctr" rtl="0" fontAlgn="base">
        <a:spcBef>
          <a:spcPct val="0"/>
        </a:spcBef>
        <a:spcAft>
          <a:spcPct val="0"/>
        </a:spcAft>
        <a:defRPr sz="8400">
          <a:solidFill>
            <a:srgbClr val="464749"/>
          </a:solidFill>
          <a:latin typeface="Helvetica" pitchFamily="-102" charset="0"/>
          <a:ea typeface="ヒラギノ角ゴ ProN W3" pitchFamily="-102" charset="-128"/>
          <a:cs typeface="ヒラギノ角ゴ ProN W3" pitchFamily="-102" charset="-128"/>
          <a:sym typeface="Helvetica" pitchFamily="-102" charset="0"/>
        </a:defRPr>
      </a:lvl7pPr>
      <a:lvl8pPr marL="1371600" algn="ctr" rtl="0" fontAlgn="base">
        <a:spcBef>
          <a:spcPct val="0"/>
        </a:spcBef>
        <a:spcAft>
          <a:spcPct val="0"/>
        </a:spcAft>
        <a:defRPr sz="8400">
          <a:solidFill>
            <a:srgbClr val="464749"/>
          </a:solidFill>
          <a:latin typeface="Helvetica" pitchFamily="-102" charset="0"/>
          <a:ea typeface="ヒラギノ角ゴ ProN W3" pitchFamily="-102" charset="-128"/>
          <a:cs typeface="ヒラギノ角ゴ ProN W3" pitchFamily="-102" charset="-128"/>
          <a:sym typeface="Helvetica" pitchFamily="-102" charset="0"/>
        </a:defRPr>
      </a:lvl8pPr>
      <a:lvl9pPr marL="1828800" algn="ctr" rtl="0" fontAlgn="base">
        <a:spcBef>
          <a:spcPct val="0"/>
        </a:spcBef>
        <a:spcAft>
          <a:spcPct val="0"/>
        </a:spcAft>
        <a:defRPr sz="8400">
          <a:solidFill>
            <a:srgbClr val="464749"/>
          </a:solidFill>
          <a:latin typeface="Helvetica" pitchFamily="-102" charset="0"/>
          <a:ea typeface="ヒラギノ角ゴ ProN W3" pitchFamily="-102" charset="-128"/>
          <a:cs typeface="ヒラギノ角ゴ ProN W3" pitchFamily="-102" charset="-128"/>
          <a:sym typeface="Helvetica" pitchFamily="-102" charset="0"/>
        </a:defRPr>
      </a:lvl9pPr>
    </p:titleStyle>
    <p:bodyStyle>
      <a:lvl1pPr marL="342900" indent="-342900" algn="ctr" rtl="0" eaLnBrk="0" fontAlgn="base" hangingPunct="0">
        <a:spcBef>
          <a:spcPct val="0"/>
        </a:spcBef>
        <a:spcAft>
          <a:spcPct val="0"/>
        </a:spcAft>
        <a:defRPr sz="3600">
          <a:solidFill>
            <a:srgbClr val="464749"/>
          </a:solidFill>
          <a:latin typeface="+mn-lt"/>
          <a:ea typeface="+mn-ea"/>
          <a:cs typeface="+mn-cs"/>
          <a:sym typeface="Helvetica" pitchFamily="2" charset="0"/>
        </a:defRPr>
      </a:lvl1pPr>
      <a:lvl2pPr marL="742950" indent="-285750" algn="ctr" rtl="0" eaLnBrk="0" fontAlgn="base" hangingPunct="0">
        <a:spcBef>
          <a:spcPct val="0"/>
        </a:spcBef>
        <a:spcAft>
          <a:spcPct val="0"/>
        </a:spcAft>
        <a:defRPr sz="3600">
          <a:solidFill>
            <a:srgbClr val="464749"/>
          </a:solidFill>
          <a:latin typeface="+mn-lt"/>
          <a:ea typeface="+mn-ea"/>
          <a:cs typeface="+mn-cs"/>
          <a:sym typeface="Helvetica" pitchFamily="2" charset="0"/>
        </a:defRPr>
      </a:lvl2pPr>
      <a:lvl3pPr marL="1143000" indent="-228600" algn="ctr" rtl="0" eaLnBrk="0" fontAlgn="base" hangingPunct="0">
        <a:spcBef>
          <a:spcPct val="0"/>
        </a:spcBef>
        <a:spcAft>
          <a:spcPct val="0"/>
        </a:spcAft>
        <a:defRPr sz="3600">
          <a:solidFill>
            <a:srgbClr val="4E4E4E"/>
          </a:solidFill>
          <a:latin typeface="+mn-lt"/>
          <a:ea typeface="+mn-ea"/>
          <a:cs typeface="+mn-cs"/>
          <a:sym typeface="Helvetica" pitchFamily="2" charset="0"/>
        </a:defRPr>
      </a:lvl3pPr>
      <a:lvl4pPr marL="1600200" indent="-228600" algn="ctr" rtl="0" eaLnBrk="0" fontAlgn="base" hangingPunct="0">
        <a:spcBef>
          <a:spcPct val="0"/>
        </a:spcBef>
        <a:spcAft>
          <a:spcPct val="0"/>
        </a:spcAft>
        <a:defRPr sz="3600">
          <a:solidFill>
            <a:srgbClr val="4E4E4E"/>
          </a:solidFill>
          <a:latin typeface="+mn-lt"/>
          <a:ea typeface="+mn-ea"/>
          <a:cs typeface="+mn-cs"/>
          <a:sym typeface="Helvetica" pitchFamily="2" charset="0"/>
        </a:defRPr>
      </a:lvl4pPr>
      <a:lvl5pPr marL="2057400" indent="-228600" algn="ctr" rtl="0" eaLnBrk="0" fontAlgn="base" hangingPunct="0">
        <a:spcBef>
          <a:spcPct val="0"/>
        </a:spcBef>
        <a:spcAft>
          <a:spcPct val="0"/>
        </a:spcAft>
        <a:defRPr sz="3600">
          <a:solidFill>
            <a:srgbClr val="4E4E4E"/>
          </a:solidFill>
          <a:latin typeface="+mn-lt"/>
          <a:ea typeface="+mn-ea"/>
          <a:cs typeface="+mn-cs"/>
          <a:sym typeface="Helvetica" pitchFamily="2" charset="0"/>
        </a:defRPr>
      </a:lvl5pPr>
      <a:lvl6pPr marL="457200" algn="ctr" rtl="0" fontAlgn="base">
        <a:spcBef>
          <a:spcPct val="0"/>
        </a:spcBef>
        <a:spcAft>
          <a:spcPct val="0"/>
        </a:spcAft>
        <a:defRPr sz="3600">
          <a:solidFill>
            <a:srgbClr val="4E4E4E"/>
          </a:solidFill>
          <a:latin typeface="+mn-lt"/>
          <a:ea typeface="+mn-ea"/>
          <a:cs typeface="+mn-cs"/>
          <a:sym typeface="Helvetica" pitchFamily="-102" charset="0"/>
        </a:defRPr>
      </a:lvl6pPr>
      <a:lvl7pPr marL="914400" algn="ctr" rtl="0" fontAlgn="base">
        <a:spcBef>
          <a:spcPct val="0"/>
        </a:spcBef>
        <a:spcAft>
          <a:spcPct val="0"/>
        </a:spcAft>
        <a:defRPr sz="3600">
          <a:solidFill>
            <a:srgbClr val="4E4E4E"/>
          </a:solidFill>
          <a:latin typeface="+mn-lt"/>
          <a:ea typeface="+mn-ea"/>
          <a:cs typeface="+mn-cs"/>
          <a:sym typeface="Helvetica" pitchFamily="-102" charset="0"/>
        </a:defRPr>
      </a:lvl7pPr>
      <a:lvl8pPr marL="1371600" algn="ctr" rtl="0" fontAlgn="base">
        <a:spcBef>
          <a:spcPct val="0"/>
        </a:spcBef>
        <a:spcAft>
          <a:spcPct val="0"/>
        </a:spcAft>
        <a:defRPr sz="3600">
          <a:solidFill>
            <a:srgbClr val="4E4E4E"/>
          </a:solidFill>
          <a:latin typeface="+mn-lt"/>
          <a:ea typeface="+mn-ea"/>
          <a:cs typeface="+mn-cs"/>
          <a:sym typeface="Helvetica" pitchFamily="-102" charset="0"/>
        </a:defRPr>
      </a:lvl8pPr>
      <a:lvl9pPr marL="1828800" algn="ctr" rtl="0" fontAlgn="base">
        <a:spcBef>
          <a:spcPct val="0"/>
        </a:spcBef>
        <a:spcAft>
          <a:spcPct val="0"/>
        </a:spcAft>
        <a:defRPr sz="3600">
          <a:solidFill>
            <a:srgbClr val="4E4E4E"/>
          </a:solidFill>
          <a:latin typeface="+mn-lt"/>
          <a:ea typeface="+mn-ea"/>
          <a:cs typeface="+mn-cs"/>
          <a:sym typeface="Helvetica" pitchFamily="-102"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BA21B877-1163-D24A-9D52-D1F8971E9BC0}"/>
              </a:ext>
            </a:extLst>
          </p:cNvPr>
          <p:cNvSpPr>
            <a:spLocks/>
          </p:cNvSpPr>
          <p:nvPr/>
        </p:nvSpPr>
        <p:spPr bwMode="auto">
          <a:xfrm>
            <a:off x="0" y="0"/>
            <a:ext cx="13004800" cy="9753600"/>
          </a:xfrm>
          <a:prstGeom prst="rect">
            <a:avLst/>
          </a:prstGeom>
          <a:noFill/>
          <a:ln w="635000" cap="flat">
            <a:solidFill>
              <a:srgbClr val="D9D5D1"/>
            </a:solidFill>
            <a:prstDash val="solid"/>
            <a:miter lim="800000"/>
            <a:headEnd type="none" w="med" len="med"/>
            <a:tailEnd type="none" w="med" len="med"/>
          </a:ln>
        </p:spPr>
        <p:txBody>
          <a:bodyPr lIns="0" tIns="0" rIns="0" bIns="0"/>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37931725" indent="-37474525"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defRPr/>
            </a:pPr>
            <a:endParaRPr lang="en-US" altLang="en-US"/>
          </a:p>
        </p:txBody>
      </p:sp>
      <p:grpSp>
        <p:nvGrpSpPr>
          <p:cNvPr id="11267" name="Group 4">
            <a:extLst>
              <a:ext uri="{FF2B5EF4-FFF2-40B4-BE49-F238E27FC236}">
                <a16:creationId xmlns:a16="http://schemas.microsoft.com/office/drawing/2014/main" id="{8BE626A3-4AF3-4AB6-5C36-E9776B10FD4D}"/>
              </a:ext>
            </a:extLst>
          </p:cNvPr>
          <p:cNvGrpSpPr>
            <a:grpSpLocks/>
          </p:cNvGrpSpPr>
          <p:nvPr/>
        </p:nvGrpSpPr>
        <p:grpSpPr bwMode="auto">
          <a:xfrm>
            <a:off x="11353800" y="2438400"/>
            <a:ext cx="1651000" cy="635000"/>
            <a:chOff x="0" y="0"/>
            <a:chExt cx="1040" cy="400"/>
          </a:xfrm>
        </p:grpSpPr>
        <p:sp>
          <p:nvSpPr>
            <p:cNvPr id="12290" name="Rectangle 2">
              <a:extLst>
                <a:ext uri="{FF2B5EF4-FFF2-40B4-BE49-F238E27FC236}">
                  <a16:creationId xmlns:a16="http://schemas.microsoft.com/office/drawing/2014/main" id="{F6D4B012-DD53-BC49-99C9-C7270FAC28E0}"/>
                </a:ext>
              </a:extLst>
            </p:cNvPr>
            <p:cNvSpPr>
              <a:spLocks/>
            </p:cNvSpPr>
            <p:nvPr/>
          </p:nvSpPr>
          <p:spPr bwMode="auto">
            <a:xfrm>
              <a:off x="0" y="0"/>
              <a:ext cx="1040" cy="400"/>
            </a:xfrm>
            <a:prstGeom prst="rect">
              <a:avLst/>
            </a:prstGeom>
            <a:solidFill>
              <a:schemeClr val="accent1"/>
            </a:solidFill>
            <a:ln w="25400" cap="flat">
              <a:noFill/>
              <a:miter lim="800000"/>
              <a:headEnd type="none" w="med" len="med"/>
              <a:tailEnd type="none" w="med" len="med"/>
            </a:ln>
          </p:spPr>
          <p:txBody>
            <a:bodyPr lIns="0" tIns="0" rIns="0" bIns="0"/>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37931725" indent="-37474525"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defRPr/>
              </a:pPr>
              <a:endParaRPr lang="en-US" altLang="en-US"/>
            </a:p>
          </p:txBody>
        </p:sp>
        <p:sp>
          <p:nvSpPr>
            <p:cNvPr id="12291" name="Rectangle 3">
              <a:extLst>
                <a:ext uri="{FF2B5EF4-FFF2-40B4-BE49-F238E27FC236}">
                  <a16:creationId xmlns:a16="http://schemas.microsoft.com/office/drawing/2014/main" id="{C21C02EA-6A9E-1742-8037-1F1AB3776849}"/>
                </a:ext>
              </a:extLst>
            </p:cNvPr>
            <p:cNvSpPr>
              <a:spLocks/>
            </p:cNvSpPr>
            <p:nvPr/>
          </p:nvSpPr>
          <p:spPr bwMode="auto">
            <a:xfrm>
              <a:off x="214" y="48"/>
              <a:ext cx="605" cy="296"/>
            </a:xfrm>
            <a:prstGeom prst="rect">
              <a:avLst/>
            </a:prstGeom>
            <a:noFill/>
            <a:ln w="12700" cap="flat">
              <a:noFill/>
              <a:miter lim="800000"/>
              <a:headEnd type="none" w="med" len="med"/>
              <a:tailEnd type="none" w="med" len="med"/>
            </a:ln>
          </p:spPr>
          <p:txBody>
            <a:bodyPr lIns="0" tIns="0" rIns="0" bIns="0" anchor="ctr"/>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37931725" indent="-37474525"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defRPr/>
              </a:pPr>
              <a:r>
                <a:rPr lang="en-US" altLang="en-US" sz="2400" b="1">
                  <a:solidFill>
                    <a:srgbClr val="FFFFFF"/>
                  </a:solidFill>
                  <a:latin typeface="Helvetica" pitchFamily="2" charset="0"/>
                  <a:sym typeface="Helvetica" pitchFamily="2" charset="0"/>
                </a:rPr>
                <a:t>CSS</a:t>
              </a:r>
            </a:p>
          </p:txBody>
        </p:sp>
      </p:gr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spd="med"/>
  <p:txStyles>
    <p:titleStyle>
      <a:lvl1pPr algn="ctr" rtl="0" eaLnBrk="0" fontAlgn="base" hangingPunct="0">
        <a:spcBef>
          <a:spcPct val="0"/>
        </a:spcBef>
        <a:spcAft>
          <a:spcPct val="0"/>
        </a:spcAft>
        <a:defRPr sz="84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itchFamily="-102" charset="0"/>
        </a:defRPr>
      </a:lvl6pPr>
      <a:lvl7pPr marL="914400" algn="ctr" rtl="0" fontAlgn="base">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itchFamily="-102" charset="0"/>
        </a:defRPr>
      </a:lvl7pPr>
      <a:lvl8pPr marL="1371600" algn="ctr" rtl="0" fontAlgn="base">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itchFamily="-102" charset="0"/>
        </a:defRPr>
      </a:lvl8pPr>
      <a:lvl9pPr marL="1828800" algn="ctr" rtl="0" fontAlgn="base">
        <a:spcBef>
          <a:spcPct val="0"/>
        </a:spcBef>
        <a:spcAft>
          <a:spcPct val="0"/>
        </a:spcAft>
        <a:defRPr sz="8400">
          <a:solidFill>
            <a:schemeClr val="tx1"/>
          </a:solidFill>
          <a:latin typeface="Gill Sans" pitchFamily="-102" charset="0"/>
          <a:ea typeface="ヒラギノ角ゴ ProN W3" pitchFamily="-102" charset="-128"/>
          <a:cs typeface="ヒラギノ角ゴ ProN W3" pitchFamily="-102" charset="-128"/>
          <a:sym typeface="Gill Sans" pitchFamily="-102" charset="0"/>
        </a:defRPr>
      </a:lvl9pPr>
    </p:titleStyle>
    <p:bodyStyle>
      <a:lvl1pPr marL="8890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1pPr>
      <a:lvl2pPr marL="13335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2pPr>
      <a:lvl3pPr marL="17780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3pPr>
      <a:lvl4pPr marL="22225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4pPr>
      <a:lvl5pPr marL="26670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5pPr>
      <a:lvl6pPr marL="3124200" indent="-571500" algn="l" rtl="0" fontAlgn="base">
        <a:spcBef>
          <a:spcPts val="2400"/>
        </a:spcBef>
        <a:spcAft>
          <a:spcPct val="0"/>
        </a:spcAft>
        <a:buSzPct val="171000"/>
        <a:buFont typeface="Gill Sans" pitchFamily="-102" charset="0"/>
        <a:buChar char="•"/>
        <a:defRPr sz="4200">
          <a:solidFill>
            <a:schemeClr val="tx1"/>
          </a:solidFill>
          <a:latin typeface="+mn-lt"/>
          <a:ea typeface="+mn-ea"/>
          <a:cs typeface="+mn-cs"/>
          <a:sym typeface="Gill Sans" pitchFamily="-102" charset="0"/>
        </a:defRPr>
      </a:lvl6pPr>
      <a:lvl7pPr marL="3581400" indent="-571500" algn="l" rtl="0" fontAlgn="base">
        <a:spcBef>
          <a:spcPts val="2400"/>
        </a:spcBef>
        <a:spcAft>
          <a:spcPct val="0"/>
        </a:spcAft>
        <a:buSzPct val="171000"/>
        <a:buFont typeface="Gill Sans" pitchFamily="-102" charset="0"/>
        <a:buChar char="•"/>
        <a:defRPr sz="4200">
          <a:solidFill>
            <a:schemeClr val="tx1"/>
          </a:solidFill>
          <a:latin typeface="+mn-lt"/>
          <a:ea typeface="+mn-ea"/>
          <a:cs typeface="+mn-cs"/>
          <a:sym typeface="Gill Sans" pitchFamily="-102" charset="0"/>
        </a:defRPr>
      </a:lvl7pPr>
      <a:lvl8pPr marL="4038600" indent="-571500" algn="l" rtl="0" fontAlgn="base">
        <a:spcBef>
          <a:spcPts val="2400"/>
        </a:spcBef>
        <a:spcAft>
          <a:spcPct val="0"/>
        </a:spcAft>
        <a:buSzPct val="171000"/>
        <a:buFont typeface="Gill Sans" pitchFamily="-102" charset="0"/>
        <a:buChar char="•"/>
        <a:defRPr sz="4200">
          <a:solidFill>
            <a:schemeClr val="tx1"/>
          </a:solidFill>
          <a:latin typeface="+mn-lt"/>
          <a:ea typeface="+mn-ea"/>
          <a:cs typeface="+mn-cs"/>
          <a:sym typeface="Gill Sans" pitchFamily="-102" charset="0"/>
        </a:defRPr>
      </a:lvl8pPr>
      <a:lvl9pPr marL="4495800" indent="-571500" algn="l" rtl="0" fontAlgn="base">
        <a:spcBef>
          <a:spcPts val="2400"/>
        </a:spcBef>
        <a:spcAft>
          <a:spcPct val="0"/>
        </a:spcAft>
        <a:buSzPct val="171000"/>
        <a:buFont typeface="Gill Sans" pitchFamily="-102" charset="0"/>
        <a:buChar char="•"/>
        <a:defRPr sz="4200">
          <a:solidFill>
            <a:schemeClr val="tx1"/>
          </a:solidFill>
          <a:latin typeface="+mn-lt"/>
          <a:ea typeface="+mn-ea"/>
          <a:cs typeface="+mn-cs"/>
          <a:sym typeface="Gill Sans" pitchFamily="-102"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EC36AFFA-B6E7-C1E8-56C3-CC6644B7EF05}"/>
              </a:ext>
            </a:extLst>
          </p:cNvPr>
          <p:cNvSpPr>
            <a:spLocks noGrp="1" noChangeArrowheads="1"/>
          </p:cNvSpPr>
          <p:nvPr>
            <p:ph type="title"/>
          </p:nvPr>
        </p:nvSpPr>
        <p:spPr>
          <a:xfrm>
            <a:off x="254000" y="254000"/>
            <a:ext cx="12446000" cy="1016000"/>
          </a:xfrm>
        </p:spPr>
        <p:txBody>
          <a:bodyPr/>
          <a:lstStyle/>
          <a:p>
            <a:pPr eaLnBrk="1" hangingPunct="1"/>
            <a:r>
              <a:rPr lang="en-US" altLang="en-US"/>
              <a:t>FORM CONTROLS</a:t>
            </a:r>
          </a:p>
        </p:txBody>
      </p:sp>
      <p:pic>
        <p:nvPicPr>
          <p:cNvPr id="22530" name="Picture 2">
            <a:extLst>
              <a:ext uri="{FF2B5EF4-FFF2-40B4-BE49-F238E27FC236}">
                <a16:creationId xmlns:a16="http://schemas.microsoft.com/office/drawing/2014/main" id="{91CCC4B0-B809-43AD-541B-33EA6CCB4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14600"/>
            <a:ext cx="119380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31" name="Picture 3">
            <a:extLst>
              <a:ext uri="{FF2B5EF4-FFF2-40B4-BE49-F238E27FC236}">
                <a16:creationId xmlns:a16="http://schemas.microsoft.com/office/drawing/2014/main" id="{224E3888-3C43-26D2-88C8-A2F81E6F3F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5016500"/>
            <a:ext cx="119380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32" name="Picture 4">
            <a:extLst>
              <a:ext uri="{FF2B5EF4-FFF2-40B4-BE49-F238E27FC236}">
                <a16:creationId xmlns:a16="http://schemas.microsoft.com/office/drawing/2014/main" id="{1A7AC520-DA95-6B77-2BA2-74B80894E2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 y="7480300"/>
            <a:ext cx="66040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33" name="Picture 5">
            <a:extLst>
              <a:ext uri="{FF2B5EF4-FFF2-40B4-BE49-F238E27FC236}">
                <a16:creationId xmlns:a16="http://schemas.microsoft.com/office/drawing/2014/main" id="{7E6510D0-B4B6-8F35-AB99-5714A4DC2F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77300" y="7480300"/>
            <a:ext cx="35560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10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531"/>
                                        </p:tgtEl>
                                        <p:attrNameLst>
                                          <p:attrName>style.visibility</p:attrName>
                                        </p:attrNameLst>
                                      </p:cBhvr>
                                      <p:to>
                                        <p:strVal val="visible"/>
                                      </p:to>
                                    </p:set>
                                    <p:animEffect transition="in" filter="fade">
                                      <p:cBhvr>
                                        <p:cTn id="12" dur="1000"/>
                                        <p:tgtEl>
                                          <p:spTgt spid="225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532"/>
                                        </p:tgtEl>
                                        <p:attrNameLst>
                                          <p:attrName>style.visibility</p:attrName>
                                        </p:attrNameLst>
                                      </p:cBhvr>
                                      <p:to>
                                        <p:strVal val="visible"/>
                                      </p:to>
                                    </p:set>
                                    <p:animEffect transition="in" filter="fade">
                                      <p:cBhvr>
                                        <p:cTn id="17" dur="1000"/>
                                        <p:tgtEl>
                                          <p:spTgt spid="225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2533"/>
                                        </p:tgtEl>
                                        <p:attrNameLst>
                                          <p:attrName>style.visibility</p:attrName>
                                        </p:attrNameLst>
                                      </p:cBhvr>
                                      <p:to>
                                        <p:strVal val="visible"/>
                                      </p:to>
                                    </p:set>
                                    <p:animEffect transition="in" filter="fade">
                                      <p:cBhvr>
                                        <p:cTn id="22" dur="10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ACAAA79F-C3EC-11FD-D4BE-A3599824877A}"/>
              </a:ext>
            </a:extLst>
          </p:cNvPr>
          <p:cNvSpPr>
            <a:spLocks/>
          </p:cNvSpPr>
          <p:nvPr/>
        </p:nvSpPr>
        <p:spPr bwMode="auto">
          <a:xfrm>
            <a:off x="635000" y="2635051"/>
            <a:ext cx="120650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r>
              <a:rPr lang="en-US" altLang="en-US" sz="3600" dirty="0">
                <a:solidFill>
                  <a:schemeClr val="bg2"/>
                </a:solidFill>
                <a:latin typeface="Courier" panose="02070309020205020404" pitchFamily="49" charset="0"/>
                <a:sym typeface="Courier" panose="02070309020205020404" pitchFamily="49" charset="0"/>
              </a:rPr>
              <a:t>&lt;p&gt;Username:</a:t>
            </a:r>
            <a:br>
              <a:rPr lang="en-US" altLang="en-US" sz="3600" dirty="0">
                <a:solidFill>
                  <a:schemeClr val="bg2"/>
                </a:solidFill>
                <a:latin typeface="Courier" panose="02070309020205020404" pitchFamily="49" charset="0"/>
                <a:sym typeface="Courier" panose="02070309020205020404" pitchFamily="49" charset="0"/>
              </a:rPr>
            </a:br>
            <a:r>
              <a:rPr lang="en-US" altLang="en-US" sz="3600" dirty="0">
                <a:solidFill>
                  <a:schemeClr val="bg2"/>
                </a:solidFill>
                <a:latin typeface="Courier" panose="02070309020205020404" pitchFamily="49" charset="0"/>
                <a:sym typeface="Courier" panose="02070309020205020404" pitchFamily="49" charset="0"/>
              </a:rPr>
              <a:t>   &lt;input type="text" name="username"</a:t>
            </a:r>
            <a:br>
              <a:rPr lang="en-US" altLang="en-US" sz="3600" dirty="0">
                <a:solidFill>
                  <a:schemeClr val="bg2"/>
                </a:solidFill>
                <a:latin typeface="Courier" panose="02070309020205020404" pitchFamily="49" charset="0"/>
                <a:sym typeface="Courier" panose="02070309020205020404" pitchFamily="49" charset="0"/>
              </a:rPr>
            </a:br>
            <a:r>
              <a:rPr lang="en-US" altLang="en-US" sz="3600" dirty="0">
                <a:solidFill>
                  <a:schemeClr val="bg2"/>
                </a:solidFill>
                <a:latin typeface="Courier" panose="02070309020205020404" pitchFamily="49" charset="0"/>
                <a:sym typeface="Courier" panose="02070309020205020404" pitchFamily="49" charset="0"/>
              </a:rPr>
              <a:t>	 value=”username" /&gt;</a:t>
            </a:r>
            <a:br>
              <a:rPr lang="en-US" altLang="en-US" sz="3600" dirty="0">
                <a:solidFill>
                  <a:schemeClr val="bg2"/>
                </a:solidFill>
                <a:latin typeface="Courier" panose="02070309020205020404" pitchFamily="49" charset="0"/>
                <a:sym typeface="Courier" panose="02070309020205020404" pitchFamily="49" charset="0"/>
              </a:rPr>
            </a:br>
            <a:r>
              <a:rPr lang="en-US" altLang="en-US" sz="3600" dirty="0">
                <a:solidFill>
                  <a:schemeClr val="bg2"/>
                </a:solidFill>
                <a:latin typeface="Courier" panose="02070309020205020404" pitchFamily="49" charset="0"/>
                <a:sym typeface="Courier" panose="02070309020205020404" pitchFamily="49" charset="0"/>
              </a:rPr>
              <a:t>&lt;/p&gt;</a:t>
            </a:r>
            <a:br>
              <a:rPr lang="en-US" altLang="en-US" sz="3600" dirty="0">
                <a:solidFill>
                  <a:schemeClr val="bg2"/>
                </a:solidFill>
                <a:latin typeface="Courier" panose="02070309020205020404" pitchFamily="49" charset="0"/>
                <a:sym typeface="Courier" panose="02070309020205020404" pitchFamily="49" charset="0"/>
              </a:rPr>
            </a:br>
            <a:br>
              <a:rPr lang="en-US" altLang="en-US" sz="3600" dirty="0">
                <a:solidFill>
                  <a:schemeClr val="bg2"/>
                </a:solidFill>
                <a:latin typeface="Courier" panose="02070309020205020404" pitchFamily="49" charset="0"/>
                <a:sym typeface="Courier" panose="02070309020205020404" pitchFamily="49" charset="0"/>
              </a:rPr>
            </a:br>
            <a:r>
              <a:rPr lang="en-US" altLang="en-US" sz="3600" dirty="0">
                <a:solidFill>
                  <a:schemeClr val="bg2"/>
                </a:solidFill>
                <a:latin typeface="Courier" panose="02070309020205020404" pitchFamily="49" charset="0"/>
                <a:sym typeface="Courier" panose="02070309020205020404" pitchFamily="49" charset="0"/>
              </a:rPr>
              <a:t>&lt;p&gt;Password:</a:t>
            </a:r>
            <a:br>
              <a:rPr lang="en-US" altLang="en-US" sz="3600" dirty="0">
                <a:solidFill>
                  <a:schemeClr val="bg2"/>
                </a:solidFill>
                <a:latin typeface="Courier" panose="02070309020205020404" pitchFamily="49" charset="0"/>
                <a:sym typeface="Courier" panose="02070309020205020404" pitchFamily="49" charset="0"/>
              </a:rPr>
            </a:br>
            <a:r>
              <a:rPr lang="en-US" altLang="en-US" sz="3600" dirty="0">
                <a:solidFill>
                  <a:schemeClr val="bg2"/>
                </a:solidFill>
                <a:latin typeface="Courier" panose="02070309020205020404" pitchFamily="49" charset="0"/>
                <a:sym typeface="Courier" panose="02070309020205020404" pitchFamily="49" charset="0"/>
              </a:rPr>
              <a:t>   &lt;input </a:t>
            </a:r>
            <a:r>
              <a:rPr lang="en-US" altLang="en-US" sz="3600" dirty="0">
                <a:solidFill>
                  <a:schemeClr val="accent1"/>
                </a:solidFill>
                <a:latin typeface="Courier" panose="02070309020205020404" pitchFamily="49" charset="0"/>
                <a:sym typeface="Courier" panose="02070309020205020404" pitchFamily="49" charset="0"/>
              </a:rPr>
              <a:t>type="password" </a:t>
            </a:r>
            <a:r>
              <a:rPr lang="en-US" altLang="en-US" sz="3600" dirty="0">
                <a:solidFill>
                  <a:schemeClr val="bg2"/>
                </a:solidFill>
                <a:latin typeface="Courier" panose="02070309020205020404" pitchFamily="49" charset="0"/>
                <a:sym typeface="Courier" panose="02070309020205020404" pitchFamily="49" charset="0"/>
              </a:rPr>
              <a:t>name="password"/&gt;</a:t>
            </a:r>
            <a:br>
              <a:rPr lang="en-US" altLang="en-US" sz="3600" dirty="0">
                <a:solidFill>
                  <a:schemeClr val="bg2"/>
                </a:solidFill>
                <a:latin typeface="Courier" panose="02070309020205020404" pitchFamily="49" charset="0"/>
                <a:sym typeface="Courier" panose="02070309020205020404" pitchFamily="49" charset="0"/>
              </a:rPr>
            </a:br>
            <a:r>
              <a:rPr lang="en-US" altLang="en-US" sz="3600" dirty="0">
                <a:solidFill>
                  <a:schemeClr val="bg2"/>
                </a:solidFill>
                <a:latin typeface="Courier" panose="02070309020205020404" pitchFamily="49" charset="0"/>
                <a:sym typeface="Courier" panose="02070309020205020404" pitchFamily="49" charset="0"/>
              </a:rPr>
              <a:t>&lt;/p&gt;</a:t>
            </a:r>
          </a:p>
        </p:txBody>
      </p:sp>
      <p:sp>
        <p:nvSpPr>
          <p:cNvPr id="41986" name="Rectangle 2">
            <a:extLst>
              <a:ext uri="{FF2B5EF4-FFF2-40B4-BE49-F238E27FC236}">
                <a16:creationId xmlns:a16="http://schemas.microsoft.com/office/drawing/2014/main" id="{AE49F3D3-2F10-69AA-33A3-47D6567C5D8A}"/>
              </a:ext>
            </a:extLst>
          </p:cNvPr>
          <p:cNvSpPr>
            <a:spLocks/>
          </p:cNvSpPr>
          <p:nvPr/>
        </p:nvSpPr>
        <p:spPr bwMode="auto">
          <a:xfrm>
            <a:off x="254000" y="254000"/>
            <a:ext cx="12446000" cy="1866900"/>
          </a:xfrm>
          <a:prstGeom prst="rect">
            <a:avLst/>
          </a:prstGeom>
          <a:solidFill>
            <a:srgbClr val="D9D5D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lnSpc>
                <a:spcPct val="80000"/>
              </a:lnSpc>
            </a:pPr>
            <a:r>
              <a:rPr lang="en-US" altLang="en-US" sz="5800">
                <a:solidFill>
                  <a:srgbClr val="464749"/>
                </a:solidFill>
                <a:latin typeface="Helvetica" pitchFamily="2" charset="0"/>
                <a:sym typeface="Helvetica" pitchFamily="2" charset="0"/>
              </a:rPr>
              <a:t>PASSWORD</a:t>
            </a:r>
          </a:p>
          <a:p>
            <a:pPr eaLnBrk="1" hangingPunct="1">
              <a:lnSpc>
                <a:spcPct val="80000"/>
              </a:lnSpc>
            </a:pPr>
            <a:r>
              <a:rPr lang="en-US" altLang="en-US" sz="3600">
                <a:solidFill>
                  <a:srgbClr val="464749"/>
                </a:solidFill>
                <a:latin typeface="Helvetica" pitchFamily="2" charset="0"/>
                <a:sym typeface="Helvetica" pitchFamily="2" charset="0"/>
              </a:rPr>
              <a:t>The characters are obscured from view by asterisk (*) or bullet (•)</a:t>
            </a:r>
          </a:p>
        </p:txBody>
      </p:sp>
      <p:pic>
        <p:nvPicPr>
          <p:cNvPr id="2" name="Picture 2">
            <a:extLst>
              <a:ext uri="{FF2B5EF4-FFF2-40B4-BE49-F238E27FC236}">
                <a16:creationId xmlns:a16="http://schemas.microsoft.com/office/drawing/2014/main" id="{B438615B-FC2F-BC21-62B7-D91E4F3345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968" y="6892726"/>
            <a:ext cx="708818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853C5435-AC9B-5DE6-4F7D-E0819E8FAC18}"/>
              </a:ext>
            </a:extLst>
          </p:cNvPr>
          <p:cNvSpPr>
            <a:spLocks/>
          </p:cNvSpPr>
          <p:nvPr/>
        </p:nvSpPr>
        <p:spPr bwMode="auto">
          <a:xfrm>
            <a:off x="635000" y="3276600"/>
            <a:ext cx="117348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r>
              <a:rPr lang="en-US" altLang="en-US" sz="3600" dirty="0">
                <a:solidFill>
                  <a:schemeClr val="bg2"/>
                </a:solidFill>
                <a:latin typeface="Courier" panose="02070309020205020404" pitchFamily="49" charset="0"/>
                <a:sym typeface="Courier" panose="02070309020205020404" pitchFamily="49" charset="0"/>
              </a:rPr>
              <a:t>&lt;p&gt;What did you think of this gig?&lt;/p&gt;</a:t>
            </a:r>
            <a:br>
              <a:rPr lang="en-US" altLang="en-US" sz="3600" dirty="0">
                <a:solidFill>
                  <a:schemeClr val="bg2"/>
                </a:solidFill>
                <a:latin typeface="Courier" panose="02070309020205020404" pitchFamily="49" charset="0"/>
                <a:sym typeface="Courier" panose="02070309020205020404" pitchFamily="49" charset="0"/>
              </a:rPr>
            </a:br>
            <a:br>
              <a:rPr lang="en-US" altLang="en-US" sz="3600" dirty="0">
                <a:solidFill>
                  <a:schemeClr val="bg2"/>
                </a:solidFill>
                <a:latin typeface="Courier" panose="02070309020205020404" pitchFamily="49" charset="0"/>
                <a:sym typeface="Courier" panose="02070309020205020404" pitchFamily="49" charset="0"/>
              </a:rPr>
            </a:br>
            <a:r>
              <a:rPr lang="en-US" altLang="en-US" sz="3600" dirty="0">
                <a:solidFill>
                  <a:srgbClr val="0080FF"/>
                </a:solidFill>
                <a:latin typeface="Courier" panose="02070309020205020404" pitchFamily="49" charset="0"/>
                <a:sym typeface="Courier" panose="02070309020205020404" pitchFamily="49" charset="0"/>
              </a:rPr>
              <a:t>&lt;</a:t>
            </a:r>
            <a:r>
              <a:rPr lang="en-US" altLang="en-US" sz="3600" dirty="0" err="1">
                <a:solidFill>
                  <a:srgbClr val="0080FF"/>
                </a:solidFill>
                <a:latin typeface="Courier" panose="02070309020205020404" pitchFamily="49" charset="0"/>
                <a:sym typeface="Courier" panose="02070309020205020404" pitchFamily="49" charset="0"/>
              </a:rPr>
              <a:t>textarea</a:t>
            </a:r>
            <a:r>
              <a:rPr lang="en-US" altLang="en-US" sz="3600" dirty="0">
                <a:solidFill>
                  <a:srgbClr val="949699"/>
                </a:solidFill>
                <a:latin typeface="Courier" panose="02070309020205020404" pitchFamily="49" charset="0"/>
                <a:sym typeface="Courier" panose="02070309020205020404" pitchFamily="49" charset="0"/>
              </a:rPr>
              <a:t> </a:t>
            </a:r>
            <a:r>
              <a:rPr lang="en-US" altLang="en-US" sz="3600" dirty="0">
                <a:solidFill>
                  <a:schemeClr val="bg2"/>
                </a:solidFill>
                <a:latin typeface="Courier" panose="02070309020205020404" pitchFamily="49" charset="0"/>
                <a:sym typeface="Courier" panose="02070309020205020404" pitchFamily="49" charset="0"/>
              </a:rPr>
              <a:t>name="comments"&gt;</a:t>
            </a:r>
            <a:br>
              <a:rPr lang="en-US" altLang="en-US" sz="3600" dirty="0">
                <a:solidFill>
                  <a:schemeClr val="bg2"/>
                </a:solidFill>
                <a:latin typeface="Courier" panose="02070309020205020404" pitchFamily="49" charset="0"/>
                <a:sym typeface="Courier" panose="02070309020205020404" pitchFamily="49" charset="0"/>
              </a:rPr>
            </a:br>
            <a:r>
              <a:rPr lang="en-US" altLang="en-US" sz="3600" dirty="0">
                <a:solidFill>
                  <a:schemeClr val="bg2"/>
                </a:solidFill>
                <a:latin typeface="Courier" panose="02070309020205020404" pitchFamily="49" charset="0"/>
                <a:sym typeface="Courier" panose="02070309020205020404" pitchFamily="49" charset="0"/>
              </a:rPr>
              <a:t>   Enter your comments...</a:t>
            </a:r>
            <a:br>
              <a:rPr lang="en-US" altLang="en-US" sz="3600" dirty="0">
                <a:solidFill>
                  <a:srgbClr val="949699"/>
                </a:solidFill>
                <a:latin typeface="Courier" panose="02070309020205020404" pitchFamily="49" charset="0"/>
                <a:sym typeface="Courier" panose="02070309020205020404" pitchFamily="49" charset="0"/>
              </a:rPr>
            </a:br>
            <a:r>
              <a:rPr lang="en-US" altLang="en-US" sz="3600" dirty="0">
                <a:solidFill>
                  <a:srgbClr val="0080FF"/>
                </a:solidFill>
                <a:latin typeface="Courier" panose="02070309020205020404" pitchFamily="49" charset="0"/>
                <a:sym typeface="Courier" panose="02070309020205020404" pitchFamily="49" charset="0"/>
              </a:rPr>
              <a:t>&lt;</a:t>
            </a:r>
            <a:r>
              <a:rPr lang="en-US" altLang="en-US" sz="3600" dirty="0" err="1">
                <a:solidFill>
                  <a:srgbClr val="0080FF"/>
                </a:solidFill>
                <a:latin typeface="Courier" panose="02070309020205020404" pitchFamily="49" charset="0"/>
                <a:sym typeface="Courier" panose="02070309020205020404" pitchFamily="49" charset="0"/>
              </a:rPr>
              <a:t>textarea</a:t>
            </a:r>
            <a:r>
              <a:rPr lang="en-US" altLang="en-US" sz="3600" dirty="0">
                <a:solidFill>
                  <a:srgbClr val="0080FF"/>
                </a:solidFill>
                <a:latin typeface="Courier" panose="02070309020205020404" pitchFamily="49" charset="0"/>
                <a:sym typeface="Courier" panose="02070309020205020404" pitchFamily="49" charset="0"/>
              </a:rPr>
              <a:t>/&gt;</a:t>
            </a:r>
          </a:p>
        </p:txBody>
      </p:sp>
      <p:sp>
        <p:nvSpPr>
          <p:cNvPr id="46082" name="Rectangle 2">
            <a:extLst>
              <a:ext uri="{FF2B5EF4-FFF2-40B4-BE49-F238E27FC236}">
                <a16:creationId xmlns:a16="http://schemas.microsoft.com/office/drawing/2014/main" id="{CCC36E2E-185F-75EF-DA49-CFF809A19A34}"/>
              </a:ext>
            </a:extLst>
          </p:cNvPr>
          <p:cNvSpPr>
            <a:spLocks/>
          </p:cNvSpPr>
          <p:nvPr/>
        </p:nvSpPr>
        <p:spPr bwMode="auto">
          <a:xfrm>
            <a:off x="254000" y="254000"/>
            <a:ext cx="12446000" cy="1866900"/>
          </a:xfrm>
          <a:prstGeom prst="rect">
            <a:avLst/>
          </a:prstGeom>
          <a:solidFill>
            <a:srgbClr val="D9D5D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lnSpc>
                <a:spcPct val="80000"/>
              </a:lnSpc>
            </a:pPr>
            <a:r>
              <a:rPr lang="en-US" altLang="en-US" sz="5800">
                <a:solidFill>
                  <a:srgbClr val="464749"/>
                </a:solidFill>
                <a:latin typeface="Helvetica" pitchFamily="2" charset="0"/>
                <a:sym typeface="Helvetica" pitchFamily="2" charset="0"/>
              </a:rPr>
              <a:t>TEXTAREA</a:t>
            </a:r>
          </a:p>
          <a:p>
            <a:pPr eaLnBrk="1" hangingPunct="1">
              <a:lnSpc>
                <a:spcPct val="80000"/>
              </a:lnSpc>
            </a:pPr>
            <a:r>
              <a:rPr lang="en-US" altLang="en-US" sz="3600">
                <a:solidFill>
                  <a:srgbClr val="464749"/>
                </a:solidFill>
                <a:latin typeface="Helvetica" pitchFamily="2" charset="0"/>
                <a:sym typeface="Helvetica" pitchFamily="2" charset="0"/>
              </a:rPr>
              <a:t>Text fields that can span several lines</a:t>
            </a:r>
          </a:p>
          <a:p>
            <a:pPr eaLnBrk="1" hangingPunct="1">
              <a:lnSpc>
                <a:spcPct val="80000"/>
              </a:lnSpc>
            </a:pPr>
            <a:endParaRPr lang="en-US" altLang="en-US" sz="5800">
              <a:solidFill>
                <a:srgbClr val="464749"/>
              </a:solidFill>
              <a:latin typeface="Helvetica" pitchFamily="2" charset="0"/>
              <a:sym typeface="Helvetica" pitchFamily="2" charset="0"/>
            </a:endParaRPr>
          </a:p>
        </p:txBody>
      </p:sp>
      <p:pic>
        <p:nvPicPr>
          <p:cNvPr id="2" name="Picture 2">
            <a:extLst>
              <a:ext uri="{FF2B5EF4-FFF2-40B4-BE49-F238E27FC236}">
                <a16:creationId xmlns:a16="http://schemas.microsoft.com/office/drawing/2014/main" id="{322A47E2-84A4-B484-A174-46616DC9A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2675" y="6477102"/>
            <a:ext cx="5897563"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a:extLst>
              <a:ext uri="{FF2B5EF4-FFF2-40B4-BE49-F238E27FC236}">
                <a16:creationId xmlns:a16="http://schemas.microsoft.com/office/drawing/2014/main" id="{502BFEA5-67DE-2189-6A31-39018175B602}"/>
              </a:ext>
            </a:extLst>
          </p:cNvPr>
          <p:cNvSpPr>
            <a:spLocks/>
          </p:cNvSpPr>
          <p:nvPr/>
        </p:nvSpPr>
        <p:spPr bwMode="auto">
          <a:xfrm>
            <a:off x="635000" y="3276600"/>
            <a:ext cx="117348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r>
              <a:rPr lang="en-US" altLang="en-US" sz="3600" dirty="0">
                <a:solidFill>
                  <a:schemeClr val="bg2"/>
                </a:solidFill>
                <a:latin typeface="Courier" panose="02070309020205020404" pitchFamily="49" charset="0"/>
                <a:sym typeface="Courier" panose="02070309020205020404" pitchFamily="49" charset="0"/>
              </a:rPr>
              <a:t>&lt;p&gt;What did you think of this gig?&lt;/p&gt;</a:t>
            </a:r>
            <a:br>
              <a:rPr lang="en-US" altLang="en-US" sz="3600" dirty="0">
                <a:solidFill>
                  <a:schemeClr val="bg2"/>
                </a:solidFill>
                <a:latin typeface="Courier" panose="02070309020205020404" pitchFamily="49" charset="0"/>
                <a:sym typeface="Courier" panose="02070309020205020404" pitchFamily="49" charset="0"/>
              </a:rPr>
            </a:br>
            <a:br>
              <a:rPr lang="en-US" altLang="en-US" sz="3600" dirty="0">
                <a:solidFill>
                  <a:schemeClr val="bg2"/>
                </a:solidFill>
                <a:latin typeface="Courier" panose="02070309020205020404" pitchFamily="49" charset="0"/>
                <a:sym typeface="Courier" panose="02070309020205020404" pitchFamily="49" charset="0"/>
              </a:rPr>
            </a:br>
            <a:r>
              <a:rPr lang="en-US" altLang="en-US" sz="3600" dirty="0">
                <a:solidFill>
                  <a:schemeClr val="bg2"/>
                </a:solidFill>
                <a:latin typeface="Courier" panose="02070309020205020404" pitchFamily="49" charset="0"/>
                <a:sym typeface="Courier" panose="02070309020205020404" pitchFamily="49" charset="0"/>
              </a:rPr>
              <a:t>&lt;</a:t>
            </a:r>
            <a:r>
              <a:rPr lang="en-US" altLang="en-US" sz="3600" dirty="0" err="1">
                <a:solidFill>
                  <a:schemeClr val="bg2"/>
                </a:solidFill>
                <a:latin typeface="Courier" panose="02070309020205020404" pitchFamily="49" charset="0"/>
                <a:sym typeface="Courier" panose="02070309020205020404" pitchFamily="49" charset="0"/>
              </a:rPr>
              <a:t>textarea</a:t>
            </a:r>
            <a:r>
              <a:rPr lang="en-US" altLang="en-US" sz="3600" dirty="0">
                <a:solidFill>
                  <a:schemeClr val="bg2"/>
                </a:solidFill>
                <a:latin typeface="Courier" panose="02070309020205020404" pitchFamily="49" charset="0"/>
                <a:sym typeface="Courier" panose="02070309020205020404" pitchFamily="49" charset="0"/>
              </a:rPr>
              <a:t> </a:t>
            </a:r>
            <a:r>
              <a:rPr lang="en-US" altLang="en-US" sz="3600" dirty="0">
                <a:solidFill>
                  <a:schemeClr val="accent1"/>
                </a:solidFill>
                <a:latin typeface="Courier" panose="02070309020205020404" pitchFamily="49" charset="0"/>
                <a:sym typeface="Courier" panose="02070309020205020404" pitchFamily="49" charset="0"/>
              </a:rPr>
              <a:t>name="comments"</a:t>
            </a:r>
            <a:r>
              <a:rPr lang="en-US" altLang="en-US" sz="3600" dirty="0">
                <a:solidFill>
                  <a:schemeClr val="bg2"/>
                </a:solidFill>
                <a:latin typeface="Courier" panose="02070309020205020404" pitchFamily="49" charset="0"/>
                <a:sym typeface="Courier" panose="02070309020205020404" pitchFamily="49" charset="0"/>
              </a:rPr>
              <a:t>&gt;</a:t>
            </a:r>
            <a:br>
              <a:rPr lang="en-US" altLang="en-US" sz="3600" dirty="0">
                <a:solidFill>
                  <a:schemeClr val="bg2"/>
                </a:solidFill>
                <a:latin typeface="Courier" panose="02070309020205020404" pitchFamily="49" charset="0"/>
                <a:sym typeface="Courier" panose="02070309020205020404" pitchFamily="49" charset="0"/>
              </a:rPr>
            </a:br>
            <a:r>
              <a:rPr lang="en-US" altLang="en-US" sz="3600" dirty="0">
                <a:solidFill>
                  <a:schemeClr val="bg2"/>
                </a:solidFill>
                <a:latin typeface="Courier" panose="02070309020205020404" pitchFamily="49" charset="0"/>
                <a:sym typeface="Courier" panose="02070309020205020404" pitchFamily="49" charset="0"/>
              </a:rPr>
              <a:t>   Enter your comments...</a:t>
            </a:r>
            <a:br>
              <a:rPr lang="en-US" altLang="en-US" sz="3600" dirty="0">
                <a:solidFill>
                  <a:schemeClr val="bg2"/>
                </a:solidFill>
                <a:latin typeface="Courier" panose="02070309020205020404" pitchFamily="49" charset="0"/>
                <a:sym typeface="Courier" panose="02070309020205020404" pitchFamily="49" charset="0"/>
              </a:rPr>
            </a:br>
            <a:r>
              <a:rPr lang="en-US" altLang="en-US" sz="3600" dirty="0">
                <a:solidFill>
                  <a:schemeClr val="bg2"/>
                </a:solidFill>
                <a:latin typeface="Courier" panose="02070309020205020404" pitchFamily="49" charset="0"/>
                <a:sym typeface="Courier" panose="02070309020205020404" pitchFamily="49" charset="0"/>
              </a:rPr>
              <a:t>&lt;</a:t>
            </a:r>
            <a:r>
              <a:rPr lang="en-US" altLang="en-US" sz="3600" dirty="0" err="1">
                <a:solidFill>
                  <a:schemeClr val="bg2"/>
                </a:solidFill>
                <a:latin typeface="Courier" panose="02070309020205020404" pitchFamily="49" charset="0"/>
                <a:sym typeface="Courier" panose="02070309020205020404" pitchFamily="49" charset="0"/>
              </a:rPr>
              <a:t>textarea</a:t>
            </a:r>
            <a:r>
              <a:rPr lang="en-US" altLang="en-US" sz="3600" dirty="0">
                <a:solidFill>
                  <a:schemeClr val="bg2"/>
                </a:solidFill>
                <a:latin typeface="Courier" panose="02070309020205020404" pitchFamily="49" charset="0"/>
                <a:sym typeface="Courier" panose="02070309020205020404" pitchFamily="49" charset="0"/>
              </a:rPr>
              <a:t>/&gt;</a:t>
            </a:r>
          </a:p>
        </p:txBody>
      </p:sp>
      <p:sp>
        <p:nvSpPr>
          <p:cNvPr id="47106" name="Rectangle 2">
            <a:extLst>
              <a:ext uri="{FF2B5EF4-FFF2-40B4-BE49-F238E27FC236}">
                <a16:creationId xmlns:a16="http://schemas.microsoft.com/office/drawing/2014/main" id="{7E851565-E81E-ECE9-5FC4-44AADD343F10}"/>
              </a:ext>
            </a:extLst>
          </p:cNvPr>
          <p:cNvSpPr>
            <a:spLocks/>
          </p:cNvSpPr>
          <p:nvPr/>
        </p:nvSpPr>
        <p:spPr bwMode="auto">
          <a:xfrm>
            <a:off x="254000" y="254000"/>
            <a:ext cx="12446000" cy="1885950"/>
          </a:xfrm>
          <a:prstGeom prst="rect">
            <a:avLst/>
          </a:prstGeom>
          <a:solidFill>
            <a:srgbClr val="D9D5D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lnSpc>
                <a:spcPct val="80000"/>
              </a:lnSpc>
            </a:pPr>
            <a:r>
              <a:rPr lang="en-US" altLang="en-US" sz="5800">
                <a:solidFill>
                  <a:srgbClr val="464749"/>
                </a:solidFill>
                <a:latin typeface="Helvetica" pitchFamily="2" charset="0"/>
                <a:sym typeface="Helvetica" pitchFamily="2" charset="0"/>
              </a:rPr>
              <a:t>NAME ATTRIBUTE</a:t>
            </a:r>
          </a:p>
          <a:p>
            <a:pPr eaLnBrk="1" hangingPunct="1">
              <a:lnSpc>
                <a:spcPct val="80000"/>
              </a:lnSpc>
            </a:pPr>
            <a:r>
              <a:rPr lang="en-US" altLang="en-US" sz="3600">
                <a:solidFill>
                  <a:srgbClr val="464749"/>
                </a:solidFill>
                <a:latin typeface="Helvetica" pitchFamily="2" charset="0"/>
                <a:sym typeface="Helvetica" pitchFamily="2" charset="0"/>
              </a:rPr>
              <a:t>Required. Names the form control element for processing. There are specific variable names that need to be used.</a:t>
            </a:r>
          </a:p>
        </p:txBody>
      </p:sp>
      <p:pic>
        <p:nvPicPr>
          <p:cNvPr id="2" name="Picture 2">
            <a:extLst>
              <a:ext uri="{FF2B5EF4-FFF2-40B4-BE49-F238E27FC236}">
                <a16:creationId xmlns:a16="http://schemas.microsoft.com/office/drawing/2014/main" id="{A0A79EB8-1415-C49F-817F-896AD07EDB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2675" y="6477102"/>
            <a:ext cx="5897563"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a:extLst>
              <a:ext uri="{FF2B5EF4-FFF2-40B4-BE49-F238E27FC236}">
                <a16:creationId xmlns:a16="http://schemas.microsoft.com/office/drawing/2014/main" id="{70C76F2E-C484-9048-F794-E4F20C29A686}"/>
              </a:ext>
            </a:extLst>
          </p:cNvPr>
          <p:cNvSpPr>
            <a:spLocks/>
          </p:cNvSpPr>
          <p:nvPr/>
        </p:nvSpPr>
        <p:spPr bwMode="auto">
          <a:xfrm>
            <a:off x="635000" y="3276600"/>
            <a:ext cx="117348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r>
              <a:rPr lang="en-US" altLang="en-US" sz="3600" dirty="0">
                <a:solidFill>
                  <a:schemeClr val="bg2">
                    <a:lumMod val="75000"/>
                  </a:schemeClr>
                </a:solidFill>
                <a:latin typeface="Courier" panose="02070309020205020404" pitchFamily="49" charset="0"/>
                <a:sym typeface="Courier" panose="02070309020205020404" pitchFamily="49" charset="0"/>
              </a:rPr>
              <a:t>&lt;form action="http://</a:t>
            </a:r>
            <a:r>
              <a:rPr lang="en-US" altLang="en-US" sz="3600" dirty="0" err="1">
                <a:solidFill>
                  <a:schemeClr val="bg2">
                    <a:lumMod val="75000"/>
                  </a:schemeClr>
                </a:solidFill>
                <a:latin typeface="Courier" panose="02070309020205020404" pitchFamily="49" charset="0"/>
                <a:sym typeface="Courier" panose="02070309020205020404" pitchFamily="49" charset="0"/>
              </a:rPr>
              <a:t>eg.com</a:t>
            </a:r>
            <a:r>
              <a:rPr lang="en-US" altLang="en-US" sz="3600" dirty="0">
                <a:solidFill>
                  <a:schemeClr val="bg2">
                    <a:lumMod val="75000"/>
                  </a:schemeClr>
                </a:solidFill>
                <a:latin typeface="Courier" panose="02070309020205020404" pitchFamily="49" charset="0"/>
                <a:sym typeface="Courier" panose="02070309020205020404" pitchFamily="49" charset="0"/>
              </a:rPr>
              <a:t>/</a:t>
            </a:r>
            <a:r>
              <a:rPr lang="en-US" altLang="en-US" sz="3600" dirty="0" err="1">
                <a:solidFill>
                  <a:schemeClr val="bg2">
                    <a:lumMod val="75000"/>
                  </a:schemeClr>
                </a:solidFill>
                <a:latin typeface="Courier" panose="02070309020205020404" pitchFamily="49" charset="0"/>
                <a:sym typeface="Courier" panose="02070309020205020404" pitchFamily="49" charset="0"/>
              </a:rPr>
              <a:t>email.php</a:t>
            </a:r>
            <a:r>
              <a:rPr lang="en-US" altLang="en-US" sz="3600" dirty="0">
                <a:solidFill>
                  <a:schemeClr val="bg2">
                    <a:lumMod val="75000"/>
                  </a:schemeClr>
                </a:solidFill>
                <a:latin typeface="Courier" panose="02070309020205020404" pitchFamily="49" charset="0"/>
                <a:sym typeface="Courier" panose="02070309020205020404" pitchFamily="49" charset="0"/>
              </a:rPr>
              <a:t>"&gt;</a:t>
            </a:r>
            <a:br>
              <a:rPr lang="en-US" altLang="en-US" sz="3600" dirty="0">
                <a:solidFill>
                  <a:schemeClr val="bg2">
                    <a:lumMod val="75000"/>
                  </a:schemeClr>
                </a:solidFill>
                <a:latin typeface="Courier" panose="02070309020205020404" pitchFamily="49" charset="0"/>
                <a:sym typeface="Courier" panose="02070309020205020404" pitchFamily="49" charset="0"/>
              </a:rPr>
            </a:br>
            <a:r>
              <a:rPr lang="en-US" altLang="en-US" sz="3600" dirty="0">
                <a:solidFill>
                  <a:schemeClr val="bg2">
                    <a:lumMod val="75000"/>
                  </a:schemeClr>
                </a:solidFill>
                <a:latin typeface="Courier" panose="02070309020205020404" pitchFamily="49" charset="0"/>
                <a:sym typeface="Courier" panose="02070309020205020404" pitchFamily="49" charset="0"/>
              </a:rPr>
              <a:t> &lt;p&gt;Subscribe to our email list:&lt;/p&gt;</a:t>
            </a:r>
            <a:br>
              <a:rPr lang="en-US" altLang="en-US" sz="3600" dirty="0">
                <a:solidFill>
                  <a:schemeClr val="bg2">
                    <a:lumMod val="75000"/>
                  </a:schemeClr>
                </a:solidFill>
                <a:latin typeface="Courier" panose="02070309020205020404" pitchFamily="49" charset="0"/>
                <a:sym typeface="Courier" panose="02070309020205020404" pitchFamily="49" charset="0"/>
              </a:rPr>
            </a:br>
            <a:br>
              <a:rPr lang="en-US" altLang="en-US" sz="3600" dirty="0">
                <a:solidFill>
                  <a:schemeClr val="bg2">
                    <a:lumMod val="75000"/>
                  </a:schemeClr>
                </a:solidFill>
                <a:latin typeface="Courier" panose="02070309020205020404" pitchFamily="49" charset="0"/>
                <a:sym typeface="Courier" panose="02070309020205020404" pitchFamily="49" charset="0"/>
              </a:rPr>
            </a:br>
            <a:r>
              <a:rPr lang="en-US" altLang="en-US" sz="3600" dirty="0">
                <a:solidFill>
                  <a:schemeClr val="bg2">
                    <a:lumMod val="75000"/>
                  </a:schemeClr>
                </a:solidFill>
                <a:latin typeface="Courier" panose="02070309020205020404" pitchFamily="49" charset="0"/>
                <a:sym typeface="Courier" panose="02070309020205020404" pitchFamily="49" charset="0"/>
              </a:rPr>
              <a:t> &lt;input type="text" name="email" /&gt;</a:t>
            </a:r>
            <a:br>
              <a:rPr lang="en-US" altLang="en-US" sz="3600" dirty="0">
                <a:solidFill>
                  <a:schemeClr val="bg2">
                    <a:lumMod val="75000"/>
                  </a:schemeClr>
                </a:solidFill>
                <a:latin typeface="Courier" panose="02070309020205020404" pitchFamily="49" charset="0"/>
                <a:sym typeface="Courier" panose="02070309020205020404" pitchFamily="49" charset="0"/>
              </a:rPr>
            </a:br>
            <a:br>
              <a:rPr lang="en-US" altLang="en-US" sz="3600" dirty="0">
                <a:solidFill>
                  <a:srgbClr val="4E4E4E"/>
                </a:solidFill>
                <a:latin typeface="Courier" panose="02070309020205020404" pitchFamily="49" charset="0"/>
                <a:sym typeface="Courier" panose="02070309020205020404" pitchFamily="49" charset="0"/>
              </a:rPr>
            </a:br>
            <a:r>
              <a:rPr lang="en-US" altLang="en-US" sz="3600" dirty="0">
                <a:solidFill>
                  <a:srgbClr val="0080FF"/>
                </a:solidFill>
                <a:latin typeface="Courier" panose="02070309020205020404" pitchFamily="49" charset="0"/>
                <a:sym typeface="Courier" panose="02070309020205020404" pitchFamily="49" charset="0"/>
              </a:rPr>
              <a:t> &lt;input </a:t>
            </a:r>
            <a:r>
              <a:rPr lang="en-US" altLang="en-US" sz="3600" dirty="0">
                <a:solidFill>
                  <a:schemeClr val="bg2">
                    <a:lumMod val="75000"/>
                  </a:schemeClr>
                </a:solidFill>
                <a:latin typeface="Courier" panose="02070309020205020404" pitchFamily="49" charset="0"/>
                <a:sym typeface="Courier" panose="02070309020205020404" pitchFamily="49" charset="0"/>
              </a:rPr>
              <a:t>type="submit"</a:t>
            </a:r>
            <a:br>
              <a:rPr lang="en-US" altLang="en-US" sz="3600" dirty="0">
                <a:solidFill>
                  <a:schemeClr val="bg2">
                    <a:lumMod val="75000"/>
                  </a:schemeClr>
                </a:solidFill>
                <a:latin typeface="Courier" panose="02070309020205020404" pitchFamily="49" charset="0"/>
                <a:sym typeface="Courier" panose="02070309020205020404" pitchFamily="49" charset="0"/>
              </a:rPr>
            </a:br>
            <a:r>
              <a:rPr lang="en-US" altLang="en-US" sz="3600" dirty="0">
                <a:solidFill>
                  <a:schemeClr val="bg2">
                    <a:lumMod val="75000"/>
                  </a:schemeClr>
                </a:solidFill>
                <a:latin typeface="Courier" panose="02070309020205020404" pitchFamily="49" charset="0"/>
                <a:sym typeface="Courier" panose="02070309020205020404" pitchFamily="49" charset="0"/>
              </a:rPr>
              <a:t>        value="Subscribe" </a:t>
            </a:r>
            <a:r>
              <a:rPr lang="en-US" altLang="en-US" sz="3600" dirty="0">
                <a:solidFill>
                  <a:srgbClr val="0080FF"/>
                </a:solidFill>
                <a:latin typeface="Courier" panose="02070309020205020404" pitchFamily="49" charset="0"/>
                <a:sym typeface="Courier" panose="02070309020205020404" pitchFamily="49" charset="0"/>
              </a:rPr>
              <a:t>/&gt;</a:t>
            </a:r>
            <a:br>
              <a:rPr lang="en-US" altLang="en-US" sz="3600" dirty="0">
                <a:solidFill>
                  <a:srgbClr val="4E4E4E"/>
                </a:solidFill>
                <a:latin typeface="Courier" panose="02070309020205020404" pitchFamily="49" charset="0"/>
                <a:sym typeface="Courier" panose="02070309020205020404" pitchFamily="49" charset="0"/>
              </a:rPr>
            </a:br>
            <a:br>
              <a:rPr lang="en-US" altLang="en-US" sz="3600" dirty="0">
                <a:solidFill>
                  <a:srgbClr val="4E4E4E"/>
                </a:solidFill>
                <a:latin typeface="Courier" panose="02070309020205020404" pitchFamily="49" charset="0"/>
                <a:sym typeface="Courier" panose="02070309020205020404" pitchFamily="49" charset="0"/>
              </a:rPr>
            </a:br>
            <a:r>
              <a:rPr lang="en-US" altLang="en-US" sz="3600" dirty="0">
                <a:solidFill>
                  <a:schemeClr val="bg2">
                    <a:lumMod val="75000"/>
                  </a:schemeClr>
                </a:solidFill>
                <a:latin typeface="Courier" panose="02070309020205020404" pitchFamily="49" charset="0"/>
                <a:sym typeface="Courier" panose="02070309020205020404" pitchFamily="49" charset="0"/>
              </a:rPr>
              <a:t>&lt;/form&gt;</a:t>
            </a:r>
          </a:p>
        </p:txBody>
      </p:sp>
      <p:sp>
        <p:nvSpPr>
          <p:cNvPr id="88066" name="Rectangle 2">
            <a:extLst>
              <a:ext uri="{FF2B5EF4-FFF2-40B4-BE49-F238E27FC236}">
                <a16:creationId xmlns:a16="http://schemas.microsoft.com/office/drawing/2014/main" id="{1DCECD92-6DE5-EA6D-8A66-062A02833046}"/>
              </a:ext>
            </a:extLst>
          </p:cNvPr>
          <p:cNvSpPr>
            <a:spLocks/>
          </p:cNvSpPr>
          <p:nvPr/>
        </p:nvSpPr>
        <p:spPr bwMode="auto">
          <a:xfrm>
            <a:off x="254000" y="254000"/>
            <a:ext cx="12446000" cy="1866900"/>
          </a:xfrm>
          <a:prstGeom prst="rect">
            <a:avLst/>
          </a:prstGeom>
          <a:solidFill>
            <a:srgbClr val="D9D5D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lnSpc>
                <a:spcPct val="80000"/>
              </a:lnSpc>
            </a:pPr>
            <a:r>
              <a:rPr lang="en-US" altLang="en-US" sz="5800" dirty="0">
                <a:solidFill>
                  <a:srgbClr val="464749"/>
                </a:solidFill>
                <a:latin typeface="Helvetica" pitchFamily="2" charset="0"/>
                <a:sym typeface="Helvetica" pitchFamily="2" charset="0"/>
              </a:rPr>
              <a:t>SUBMIT BUTTON</a:t>
            </a:r>
          </a:p>
          <a:p>
            <a:pPr eaLnBrk="1" hangingPunct="1">
              <a:lnSpc>
                <a:spcPct val="80000"/>
              </a:lnSpc>
            </a:pPr>
            <a:r>
              <a:rPr lang="en-US" altLang="en-US" sz="3600" dirty="0">
                <a:solidFill>
                  <a:srgbClr val="464749"/>
                </a:solidFill>
                <a:latin typeface="Helvetica" pitchFamily="2" charset="0"/>
                <a:sym typeface="Helvetica" pitchFamily="2" charset="0"/>
              </a:rPr>
              <a:t>When clicked or tapped, the submit button immediately sends the collected form data to the server for processing.</a:t>
            </a:r>
          </a:p>
        </p:txBody>
      </p:sp>
      <p:pic>
        <p:nvPicPr>
          <p:cNvPr id="2" name="Picture 2">
            <a:extLst>
              <a:ext uri="{FF2B5EF4-FFF2-40B4-BE49-F238E27FC236}">
                <a16:creationId xmlns:a16="http://schemas.microsoft.com/office/drawing/2014/main" id="{3782410B-4500-D57E-986E-A875120A6B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5112" y="7181850"/>
            <a:ext cx="76596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a:extLst>
              <a:ext uri="{FF2B5EF4-FFF2-40B4-BE49-F238E27FC236}">
                <a16:creationId xmlns:a16="http://schemas.microsoft.com/office/drawing/2014/main" id="{40164639-8BE0-B039-54E7-D294FF53CF7D}"/>
              </a:ext>
            </a:extLst>
          </p:cNvPr>
          <p:cNvSpPr>
            <a:spLocks/>
          </p:cNvSpPr>
          <p:nvPr/>
        </p:nvSpPr>
        <p:spPr bwMode="auto">
          <a:xfrm>
            <a:off x="635000" y="3276600"/>
            <a:ext cx="117348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r>
              <a:rPr lang="en-US" altLang="en-US" sz="3600">
                <a:solidFill>
                  <a:srgbClr val="949699"/>
                </a:solidFill>
                <a:latin typeface="Courier" panose="02070309020205020404" pitchFamily="49" charset="0"/>
                <a:sym typeface="Courier" panose="02070309020205020404" pitchFamily="49" charset="0"/>
              </a:rPr>
              <a:t>&lt;form action="http://eg.com/email.php"&gt;</a:t>
            </a:r>
            <a:br>
              <a:rPr lang="en-US" altLang="en-US" sz="3600">
                <a:solidFill>
                  <a:srgbClr val="949699"/>
                </a:solidFill>
                <a:latin typeface="Courier" panose="02070309020205020404" pitchFamily="49" charset="0"/>
                <a:sym typeface="Courier" panose="02070309020205020404" pitchFamily="49" charset="0"/>
              </a:rPr>
            </a:br>
            <a:r>
              <a:rPr lang="en-US" altLang="en-US" sz="3600">
                <a:solidFill>
                  <a:srgbClr val="949699"/>
                </a:solidFill>
                <a:latin typeface="Courier" panose="02070309020205020404" pitchFamily="49" charset="0"/>
                <a:sym typeface="Courier" panose="02070309020205020404" pitchFamily="49" charset="0"/>
              </a:rPr>
              <a:t> &lt;p&gt;Subscribe to our email list:&lt;/p&gt;</a:t>
            </a:r>
            <a:br>
              <a:rPr lang="en-US" altLang="en-US" sz="3600">
                <a:solidFill>
                  <a:srgbClr val="949699"/>
                </a:solidFill>
                <a:latin typeface="Courier" panose="02070309020205020404" pitchFamily="49" charset="0"/>
                <a:sym typeface="Courier" panose="02070309020205020404" pitchFamily="49" charset="0"/>
              </a:rPr>
            </a:br>
            <a:br>
              <a:rPr lang="en-US" altLang="en-US" sz="3600">
                <a:solidFill>
                  <a:srgbClr val="949699"/>
                </a:solidFill>
                <a:latin typeface="Courier" panose="02070309020205020404" pitchFamily="49" charset="0"/>
                <a:sym typeface="Courier" panose="02070309020205020404" pitchFamily="49" charset="0"/>
              </a:rPr>
            </a:br>
            <a:r>
              <a:rPr lang="en-US" altLang="en-US" sz="3600">
                <a:solidFill>
                  <a:srgbClr val="949699"/>
                </a:solidFill>
                <a:latin typeface="Courier" panose="02070309020205020404" pitchFamily="49" charset="0"/>
                <a:sym typeface="Courier" panose="02070309020205020404" pitchFamily="49" charset="0"/>
              </a:rPr>
              <a:t> &lt;input type="text" name="email" /&gt;</a:t>
            </a:r>
            <a:br>
              <a:rPr lang="en-US" altLang="en-US" sz="3600">
                <a:solidFill>
                  <a:srgbClr val="949699"/>
                </a:solidFill>
                <a:latin typeface="Courier" panose="02070309020205020404" pitchFamily="49" charset="0"/>
                <a:sym typeface="Courier" panose="02070309020205020404" pitchFamily="49" charset="0"/>
              </a:rPr>
            </a:br>
            <a:br>
              <a:rPr lang="en-US" altLang="en-US" sz="3600">
                <a:solidFill>
                  <a:srgbClr val="949699"/>
                </a:solidFill>
                <a:latin typeface="Courier" panose="02070309020205020404" pitchFamily="49" charset="0"/>
                <a:sym typeface="Courier" panose="02070309020205020404" pitchFamily="49" charset="0"/>
              </a:rPr>
            </a:br>
            <a:r>
              <a:rPr lang="en-US" altLang="en-US" sz="3600">
                <a:solidFill>
                  <a:srgbClr val="949699"/>
                </a:solidFill>
                <a:latin typeface="Courier" panose="02070309020205020404" pitchFamily="49" charset="0"/>
                <a:sym typeface="Courier" panose="02070309020205020404" pitchFamily="49" charset="0"/>
              </a:rPr>
              <a:t> &lt;input </a:t>
            </a:r>
            <a:r>
              <a:rPr lang="en-US" altLang="en-US" sz="3600">
                <a:solidFill>
                  <a:srgbClr val="0080FF"/>
                </a:solidFill>
                <a:latin typeface="Courier" panose="02070309020205020404" pitchFamily="49" charset="0"/>
                <a:sym typeface="Courier" panose="02070309020205020404" pitchFamily="49" charset="0"/>
              </a:rPr>
              <a:t>type="submit"</a:t>
            </a:r>
            <a:br>
              <a:rPr lang="en-US" altLang="en-US" sz="3600">
                <a:solidFill>
                  <a:srgbClr val="949699"/>
                </a:solidFill>
                <a:latin typeface="Courier" panose="02070309020205020404" pitchFamily="49" charset="0"/>
                <a:sym typeface="Courier" panose="02070309020205020404" pitchFamily="49" charset="0"/>
              </a:rPr>
            </a:br>
            <a:r>
              <a:rPr lang="en-US" altLang="en-US" sz="3600">
                <a:solidFill>
                  <a:srgbClr val="949699"/>
                </a:solidFill>
                <a:latin typeface="Courier" panose="02070309020205020404" pitchFamily="49" charset="0"/>
                <a:sym typeface="Courier" panose="02070309020205020404" pitchFamily="49" charset="0"/>
              </a:rPr>
              <a:t>        value="Subscribe" /&gt;</a:t>
            </a:r>
            <a:br>
              <a:rPr lang="en-US" altLang="en-US" sz="3600">
                <a:solidFill>
                  <a:srgbClr val="949699"/>
                </a:solidFill>
                <a:latin typeface="Courier" panose="02070309020205020404" pitchFamily="49" charset="0"/>
                <a:sym typeface="Courier" panose="02070309020205020404" pitchFamily="49" charset="0"/>
              </a:rPr>
            </a:br>
            <a:br>
              <a:rPr lang="en-US" altLang="en-US" sz="3600">
                <a:solidFill>
                  <a:srgbClr val="949699"/>
                </a:solidFill>
                <a:latin typeface="Courier" panose="02070309020205020404" pitchFamily="49" charset="0"/>
                <a:sym typeface="Courier" panose="02070309020205020404" pitchFamily="49" charset="0"/>
              </a:rPr>
            </a:br>
            <a:r>
              <a:rPr lang="en-US" altLang="en-US" sz="3600">
                <a:solidFill>
                  <a:srgbClr val="949699"/>
                </a:solidFill>
                <a:latin typeface="Courier" panose="02070309020205020404" pitchFamily="49" charset="0"/>
                <a:sym typeface="Courier" panose="02070309020205020404" pitchFamily="49" charset="0"/>
              </a:rPr>
              <a:t>&lt;/form&gt;</a:t>
            </a:r>
          </a:p>
        </p:txBody>
      </p:sp>
      <p:sp>
        <p:nvSpPr>
          <p:cNvPr id="89090" name="Rectangle 2">
            <a:extLst>
              <a:ext uri="{FF2B5EF4-FFF2-40B4-BE49-F238E27FC236}">
                <a16:creationId xmlns:a16="http://schemas.microsoft.com/office/drawing/2014/main" id="{8C50B98B-56AF-62A9-C941-B5A57EDC045B}"/>
              </a:ext>
            </a:extLst>
          </p:cNvPr>
          <p:cNvSpPr>
            <a:spLocks/>
          </p:cNvSpPr>
          <p:nvPr/>
        </p:nvSpPr>
        <p:spPr bwMode="auto">
          <a:xfrm>
            <a:off x="254000" y="254000"/>
            <a:ext cx="12446000" cy="1866900"/>
          </a:xfrm>
          <a:prstGeom prst="rect">
            <a:avLst/>
          </a:prstGeom>
          <a:solidFill>
            <a:srgbClr val="D9D5D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lnSpc>
                <a:spcPct val="80000"/>
              </a:lnSpc>
            </a:pPr>
            <a:r>
              <a:rPr lang="en-US" altLang="en-US" sz="5800">
                <a:solidFill>
                  <a:srgbClr val="464749"/>
                </a:solidFill>
                <a:latin typeface="Helvetica" pitchFamily="2" charset="0"/>
                <a:sym typeface="Helvetica" pitchFamily="2" charset="0"/>
              </a:rPr>
              <a:t>TYPE ATTRIBUTE</a:t>
            </a:r>
          </a:p>
          <a:p>
            <a:pPr eaLnBrk="1" hangingPunct="1">
              <a:lnSpc>
                <a:spcPct val="80000"/>
              </a:lnSpc>
            </a:pPr>
            <a:r>
              <a:rPr lang="en-US" altLang="en-US" sz="3600">
                <a:solidFill>
                  <a:srgbClr val="464749"/>
                </a:solidFill>
                <a:latin typeface="Helvetica" pitchFamily="2" charset="0"/>
                <a:sym typeface="Helvetica" pitchFamily="2" charset="0"/>
              </a:rPr>
              <a:t>Type attribute indicates that it is a submit button.</a:t>
            </a:r>
          </a:p>
          <a:p>
            <a:pPr eaLnBrk="1" hangingPunct="1">
              <a:lnSpc>
                <a:spcPct val="80000"/>
              </a:lnSpc>
            </a:pPr>
            <a:endParaRPr lang="en-US" altLang="en-US" sz="5800">
              <a:solidFill>
                <a:srgbClr val="464749"/>
              </a:solidFill>
              <a:latin typeface="Helvetica" pitchFamily="2" charset="0"/>
              <a:sym typeface="Helvetica" pitchFamily="2" charset="0"/>
            </a:endParaRPr>
          </a:p>
        </p:txBody>
      </p:sp>
      <p:pic>
        <p:nvPicPr>
          <p:cNvPr id="2" name="Picture 2">
            <a:extLst>
              <a:ext uri="{FF2B5EF4-FFF2-40B4-BE49-F238E27FC236}">
                <a16:creationId xmlns:a16="http://schemas.microsoft.com/office/drawing/2014/main" id="{C70EAF36-D953-D3BF-C290-F08C3A03A3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5112" y="7181850"/>
            <a:ext cx="76596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a:extLst>
              <a:ext uri="{FF2B5EF4-FFF2-40B4-BE49-F238E27FC236}">
                <a16:creationId xmlns:a16="http://schemas.microsoft.com/office/drawing/2014/main" id="{654C6C85-2640-9E4C-4DBA-43C5B0B75146}"/>
              </a:ext>
            </a:extLst>
          </p:cNvPr>
          <p:cNvSpPr>
            <a:spLocks/>
          </p:cNvSpPr>
          <p:nvPr/>
        </p:nvSpPr>
        <p:spPr bwMode="auto">
          <a:xfrm>
            <a:off x="635000" y="3276600"/>
            <a:ext cx="117348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r>
              <a:rPr lang="en-US" altLang="en-US" sz="3600">
                <a:solidFill>
                  <a:srgbClr val="949699"/>
                </a:solidFill>
                <a:latin typeface="Courier" panose="02070309020205020404" pitchFamily="49" charset="0"/>
                <a:sym typeface="Courier" panose="02070309020205020404" pitchFamily="49" charset="0"/>
              </a:rPr>
              <a:t>&lt;form action="http://eg.com/email.php"&gt;</a:t>
            </a:r>
            <a:br>
              <a:rPr lang="en-US" altLang="en-US" sz="3600">
                <a:solidFill>
                  <a:srgbClr val="949699"/>
                </a:solidFill>
                <a:latin typeface="Courier" panose="02070309020205020404" pitchFamily="49" charset="0"/>
                <a:sym typeface="Courier" panose="02070309020205020404" pitchFamily="49" charset="0"/>
              </a:rPr>
            </a:br>
            <a:r>
              <a:rPr lang="en-US" altLang="en-US" sz="3600">
                <a:solidFill>
                  <a:srgbClr val="949699"/>
                </a:solidFill>
                <a:latin typeface="Courier" panose="02070309020205020404" pitchFamily="49" charset="0"/>
                <a:sym typeface="Courier" panose="02070309020205020404" pitchFamily="49" charset="0"/>
              </a:rPr>
              <a:t> &lt;p&gt;Subscribe to our email list:&lt;/p&gt;</a:t>
            </a:r>
            <a:br>
              <a:rPr lang="en-US" altLang="en-US" sz="3600">
                <a:solidFill>
                  <a:srgbClr val="949699"/>
                </a:solidFill>
                <a:latin typeface="Courier" panose="02070309020205020404" pitchFamily="49" charset="0"/>
                <a:sym typeface="Courier" panose="02070309020205020404" pitchFamily="49" charset="0"/>
              </a:rPr>
            </a:br>
            <a:br>
              <a:rPr lang="en-US" altLang="en-US" sz="3600">
                <a:solidFill>
                  <a:srgbClr val="949699"/>
                </a:solidFill>
                <a:latin typeface="Courier" panose="02070309020205020404" pitchFamily="49" charset="0"/>
                <a:sym typeface="Courier" panose="02070309020205020404" pitchFamily="49" charset="0"/>
              </a:rPr>
            </a:br>
            <a:r>
              <a:rPr lang="en-US" altLang="en-US" sz="3600">
                <a:solidFill>
                  <a:srgbClr val="949699"/>
                </a:solidFill>
                <a:latin typeface="Courier" panose="02070309020205020404" pitchFamily="49" charset="0"/>
                <a:sym typeface="Courier" panose="02070309020205020404" pitchFamily="49" charset="0"/>
              </a:rPr>
              <a:t> &lt;input type="text" name="email" /&gt;</a:t>
            </a:r>
            <a:br>
              <a:rPr lang="en-US" altLang="en-US" sz="3600">
                <a:solidFill>
                  <a:srgbClr val="949699"/>
                </a:solidFill>
                <a:latin typeface="Courier" panose="02070309020205020404" pitchFamily="49" charset="0"/>
                <a:sym typeface="Courier" panose="02070309020205020404" pitchFamily="49" charset="0"/>
              </a:rPr>
            </a:br>
            <a:br>
              <a:rPr lang="en-US" altLang="en-US" sz="3600">
                <a:solidFill>
                  <a:srgbClr val="949699"/>
                </a:solidFill>
                <a:latin typeface="Courier" panose="02070309020205020404" pitchFamily="49" charset="0"/>
                <a:sym typeface="Courier" panose="02070309020205020404" pitchFamily="49" charset="0"/>
              </a:rPr>
            </a:br>
            <a:r>
              <a:rPr lang="en-US" altLang="en-US" sz="3600">
                <a:solidFill>
                  <a:srgbClr val="949699"/>
                </a:solidFill>
                <a:latin typeface="Courier" panose="02070309020205020404" pitchFamily="49" charset="0"/>
                <a:sym typeface="Courier" panose="02070309020205020404" pitchFamily="49" charset="0"/>
              </a:rPr>
              <a:t> &lt;input type="submit"</a:t>
            </a:r>
            <a:br>
              <a:rPr lang="en-US" altLang="en-US" sz="3600">
                <a:solidFill>
                  <a:srgbClr val="949699"/>
                </a:solidFill>
                <a:latin typeface="Courier" panose="02070309020205020404" pitchFamily="49" charset="0"/>
                <a:sym typeface="Courier" panose="02070309020205020404" pitchFamily="49" charset="0"/>
              </a:rPr>
            </a:br>
            <a:r>
              <a:rPr lang="en-US" altLang="en-US" sz="3600">
                <a:solidFill>
                  <a:srgbClr val="949699"/>
                </a:solidFill>
                <a:latin typeface="Courier" panose="02070309020205020404" pitchFamily="49" charset="0"/>
                <a:sym typeface="Courier" panose="02070309020205020404" pitchFamily="49" charset="0"/>
              </a:rPr>
              <a:t>        </a:t>
            </a:r>
            <a:r>
              <a:rPr lang="en-US" altLang="en-US" sz="3600">
                <a:solidFill>
                  <a:srgbClr val="0080FF"/>
                </a:solidFill>
                <a:latin typeface="Courier" panose="02070309020205020404" pitchFamily="49" charset="0"/>
                <a:sym typeface="Courier" panose="02070309020205020404" pitchFamily="49" charset="0"/>
              </a:rPr>
              <a:t>value="Subscribe"</a:t>
            </a:r>
            <a:r>
              <a:rPr lang="en-US" altLang="en-US" sz="3600">
                <a:solidFill>
                  <a:srgbClr val="949699"/>
                </a:solidFill>
                <a:latin typeface="Courier" panose="02070309020205020404" pitchFamily="49" charset="0"/>
                <a:sym typeface="Courier" panose="02070309020205020404" pitchFamily="49" charset="0"/>
              </a:rPr>
              <a:t> /&gt;</a:t>
            </a:r>
            <a:br>
              <a:rPr lang="en-US" altLang="en-US" sz="3600">
                <a:solidFill>
                  <a:srgbClr val="949699"/>
                </a:solidFill>
                <a:latin typeface="Courier" panose="02070309020205020404" pitchFamily="49" charset="0"/>
                <a:sym typeface="Courier" panose="02070309020205020404" pitchFamily="49" charset="0"/>
              </a:rPr>
            </a:br>
            <a:br>
              <a:rPr lang="en-US" altLang="en-US" sz="3600">
                <a:solidFill>
                  <a:srgbClr val="949699"/>
                </a:solidFill>
                <a:latin typeface="Courier" panose="02070309020205020404" pitchFamily="49" charset="0"/>
                <a:sym typeface="Courier" panose="02070309020205020404" pitchFamily="49" charset="0"/>
              </a:rPr>
            </a:br>
            <a:r>
              <a:rPr lang="en-US" altLang="en-US" sz="3600">
                <a:solidFill>
                  <a:srgbClr val="949699"/>
                </a:solidFill>
                <a:latin typeface="Courier" panose="02070309020205020404" pitchFamily="49" charset="0"/>
                <a:sym typeface="Courier" panose="02070309020205020404" pitchFamily="49" charset="0"/>
              </a:rPr>
              <a:t>&lt;/form&gt;</a:t>
            </a:r>
          </a:p>
        </p:txBody>
      </p:sp>
      <p:sp>
        <p:nvSpPr>
          <p:cNvPr id="90114" name="Rectangle 2">
            <a:extLst>
              <a:ext uri="{FF2B5EF4-FFF2-40B4-BE49-F238E27FC236}">
                <a16:creationId xmlns:a16="http://schemas.microsoft.com/office/drawing/2014/main" id="{BA9463D1-6134-6612-E56E-FD24E8690E09}"/>
              </a:ext>
            </a:extLst>
          </p:cNvPr>
          <p:cNvSpPr>
            <a:spLocks/>
          </p:cNvSpPr>
          <p:nvPr/>
        </p:nvSpPr>
        <p:spPr bwMode="auto">
          <a:xfrm>
            <a:off x="254000" y="254000"/>
            <a:ext cx="12446000" cy="1866900"/>
          </a:xfrm>
          <a:prstGeom prst="rect">
            <a:avLst/>
          </a:prstGeom>
          <a:solidFill>
            <a:srgbClr val="D9D5D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lnSpc>
                <a:spcPct val="80000"/>
              </a:lnSpc>
            </a:pPr>
            <a:r>
              <a:rPr lang="en-US" altLang="en-US" sz="5800" dirty="0">
                <a:solidFill>
                  <a:srgbClr val="464749"/>
                </a:solidFill>
                <a:latin typeface="Helvetica" pitchFamily="2" charset="0"/>
                <a:sym typeface="Helvetica" pitchFamily="2" charset="0"/>
              </a:rPr>
              <a:t>VALUE ATTRIBUTE</a:t>
            </a:r>
          </a:p>
          <a:p>
            <a:pPr eaLnBrk="1" hangingPunct="1">
              <a:lnSpc>
                <a:spcPct val="80000"/>
              </a:lnSpc>
            </a:pPr>
            <a:r>
              <a:rPr lang="en-US" altLang="en-US" sz="3600" dirty="0">
                <a:solidFill>
                  <a:srgbClr val="464749"/>
                </a:solidFill>
                <a:latin typeface="Helvetica" pitchFamily="2" charset="0"/>
                <a:sym typeface="Helvetica" pitchFamily="2" charset="0"/>
              </a:rPr>
              <a:t>The value is what appears on the button.</a:t>
            </a:r>
          </a:p>
        </p:txBody>
      </p:sp>
      <p:pic>
        <p:nvPicPr>
          <p:cNvPr id="2" name="Picture 2">
            <a:extLst>
              <a:ext uri="{FF2B5EF4-FFF2-40B4-BE49-F238E27FC236}">
                <a16:creationId xmlns:a16="http://schemas.microsoft.com/office/drawing/2014/main" id="{654EAA1D-4F36-52DD-4DED-F50BE3133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112" y="7181850"/>
            <a:ext cx="76596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a:extLst>
              <a:ext uri="{FF2B5EF4-FFF2-40B4-BE49-F238E27FC236}">
                <a16:creationId xmlns:a16="http://schemas.microsoft.com/office/drawing/2014/main" id="{91D03FE1-EC6B-95F2-3F18-DF597123EA3C}"/>
              </a:ext>
            </a:extLst>
          </p:cNvPr>
          <p:cNvSpPr>
            <a:spLocks/>
          </p:cNvSpPr>
          <p:nvPr/>
        </p:nvSpPr>
        <p:spPr bwMode="auto">
          <a:xfrm>
            <a:off x="635000" y="3276600"/>
            <a:ext cx="117348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r>
              <a:rPr lang="en-US" altLang="en-US" sz="3600" dirty="0">
                <a:solidFill>
                  <a:srgbClr val="0080FF"/>
                </a:solidFill>
                <a:latin typeface="Courier" panose="02070309020205020404" pitchFamily="49" charset="0"/>
                <a:sym typeface="Courier" panose="02070309020205020404" pitchFamily="49" charset="0"/>
              </a:rPr>
              <a:t>&lt;input </a:t>
            </a:r>
            <a:r>
              <a:rPr lang="en-US" altLang="en-US" sz="3600" dirty="0">
                <a:solidFill>
                  <a:schemeClr val="accent3">
                    <a:lumMod val="50000"/>
                  </a:schemeClr>
                </a:solidFill>
                <a:latin typeface="Courier" panose="02070309020205020404" pitchFamily="49" charset="0"/>
                <a:sym typeface="Courier" panose="02070309020205020404" pitchFamily="49" charset="0"/>
              </a:rPr>
              <a:t>type="search" name="search"</a:t>
            </a:r>
            <a:br>
              <a:rPr lang="en-US" altLang="en-US" sz="3600" dirty="0">
                <a:solidFill>
                  <a:schemeClr val="accent3">
                    <a:lumMod val="50000"/>
                  </a:schemeClr>
                </a:solidFill>
                <a:latin typeface="Courier" panose="02070309020205020404" pitchFamily="49" charset="0"/>
                <a:sym typeface="Courier" panose="02070309020205020404" pitchFamily="49" charset="0"/>
              </a:rPr>
            </a:br>
            <a:r>
              <a:rPr lang="en-US" altLang="en-US" sz="3600" dirty="0">
                <a:solidFill>
                  <a:schemeClr val="accent3">
                    <a:lumMod val="50000"/>
                  </a:schemeClr>
                </a:solidFill>
                <a:latin typeface="Courier" panose="02070309020205020404" pitchFamily="49" charset="0"/>
                <a:sym typeface="Courier" panose="02070309020205020404" pitchFamily="49" charset="0"/>
              </a:rPr>
              <a:t> placeholder="Enter keyword" </a:t>
            </a:r>
            <a:r>
              <a:rPr lang="en-US" altLang="en-US" sz="3600" dirty="0">
                <a:solidFill>
                  <a:srgbClr val="0080FF"/>
                </a:solidFill>
                <a:latin typeface="Courier" panose="02070309020205020404" pitchFamily="49" charset="0"/>
                <a:sym typeface="Courier" panose="02070309020205020404" pitchFamily="49" charset="0"/>
              </a:rPr>
              <a:t>/&gt;</a:t>
            </a:r>
            <a:br>
              <a:rPr lang="en-US" altLang="en-US" sz="3600" dirty="0">
                <a:solidFill>
                  <a:srgbClr val="0080FF"/>
                </a:solidFill>
                <a:latin typeface="Courier" panose="02070309020205020404" pitchFamily="49" charset="0"/>
                <a:sym typeface="Courier" panose="02070309020205020404" pitchFamily="49" charset="0"/>
              </a:rPr>
            </a:br>
            <a:br>
              <a:rPr lang="en-US" altLang="en-US" sz="3600" dirty="0">
                <a:solidFill>
                  <a:srgbClr val="0080FF"/>
                </a:solidFill>
                <a:latin typeface="Courier" panose="02070309020205020404" pitchFamily="49" charset="0"/>
                <a:sym typeface="Courier" panose="02070309020205020404" pitchFamily="49" charset="0"/>
              </a:rPr>
            </a:br>
            <a:r>
              <a:rPr lang="en-US" altLang="en-US" sz="3600" dirty="0">
                <a:solidFill>
                  <a:srgbClr val="0080FF"/>
                </a:solidFill>
                <a:latin typeface="Courier" panose="02070309020205020404" pitchFamily="49" charset="0"/>
                <a:sym typeface="Courier" panose="02070309020205020404" pitchFamily="49" charset="0"/>
              </a:rPr>
              <a:t>&lt;input </a:t>
            </a:r>
            <a:r>
              <a:rPr lang="en-US" altLang="en-US" sz="3600" dirty="0">
                <a:solidFill>
                  <a:schemeClr val="bg2"/>
                </a:solidFill>
                <a:latin typeface="Courier" panose="02070309020205020404" pitchFamily="49" charset="0"/>
                <a:sym typeface="Courier" panose="02070309020205020404" pitchFamily="49" charset="0"/>
              </a:rPr>
              <a:t>type="submit" value="Search" </a:t>
            </a:r>
            <a:r>
              <a:rPr lang="en-US" altLang="en-US" sz="3600" dirty="0">
                <a:solidFill>
                  <a:srgbClr val="0080FF"/>
                </a:solidFill>
                <a:latin typeface="Courier" panose="02070309020205020404" pitchFamily="49" charset="0"/>
                <a:sym typeface="Courier" panose="02070309020205020404" pitchFamily="49" charset="0"/>
              </a:rPr>
              <a:t>/&gt;</a:t>
            </a:r>
          </a:p>
        </p:txBody>
      </p:sp>
      <p:sp>
        <p:nvSpPr>
          <p:cNvPr id="99330" name="Rectangle 2">
            <a:extLst>
              <a:ext uri="{FF2B5EF4-FFF2-40B4-BE49-F238E27FC236}">
                <a16:creationId xmlns:a16="http://schemas.microsoft.com/office/drawing/2014/main" id="{D1B8A2DB-78BE-5A30-ADBF-6974086A9795}"/>
              </a:ext>
            </a:extLst>
          </p:cNvPr>
          <p:cNvSpPr>
            <a:spLocks/>
          </p:cNvSpPr>
          <p:nvPr/>
        </p:nvSpPr>
        <p:spPr bwMode="auto">
          <a:xfrm>
            <a:off x="254000" y="254000"/>
            <a:ext cx="12446000" cy="1866900"/>
          </a:xfrm>
          <a:prstGeom prst="rect">
            <a:avLst/>
          </a:prstGeom>
          <a:solidFill>
            <a:srgbClr val="D9D5D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lnSpc>
                <a:spcPct val="80000"/>
              </a:lnSpc>
            </a:pPr>
            <a:r>
              <a:rPr lang="en-US" altLang="en-US" sz="5800">
                <a:solidFill>
                  <a:srgbClr val="464749"/>
                </a:solidFill>
                <a:latin typeface="Helvetica" pitchFamily="2" charset="0"/>
                <a:sym typeface="Helvetica" pitchFamily="2" charset="0"/>
              </a:rPr>
              <a:t>HTML5: SEARCH INPUT</a:t>
            </a:r>
          </a:p>
          <a:p>
            <a:pPr eaLnBrk="1" hangingPunct="1">
              <a:lnSpc>
                <a:spcPct val="80000"/>
              </a:lnSpc>
            </a:pPr>
            <a:r>
              <a:rPr lang="en-US" altLang="en-US" sz="3600">
                <a:solidFill>
                  <a:srgbClr val="464749"/>
                </a:solidFill>
                <a:latin typeface="Helvetica" pitchFamily="2" charset="0"/>
                <a:sym typeface="Helvetica" pitchFamily="2" charset="0"/>
              </a:rPr>
              <a:t>Well supported by the latest browsers, although there may be inconsistencies in the way they are handled.</a:t>
            </a:r>
          </a:p>
        </p:txBody>
      </p:sp>
      <p:pic>
        <p:nvPicPr>
          <p:cNvPr id="2" name="Picture 2">
            <a:extLst>
              <a:ext uri="{FF2B5EF4-FFF2-40B4-BE49-F238E27FC236}">
                <a16:creationId xmlns:a16="http://schemas.microsoft.com/office/drawing/2014/main" id="{19B75B2B-6951-66F8-5E02-1D4142BDF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2925" y="6532984"/>
            <a:ext cx="6588125"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B8E9D38-F908-EC9A-5055-2A6925FC8A51}"/>
              </a:ext>
            </a:extLst>
          </p:cNvPr>
          <p:cNvSpPr/>
          <p:nvPr/>
        </p:nvSpPr>
        <p:spPr bwMode="auto">
          <a:xfrm>
            <a:off x="3694088" y="6893024"/>
            <a:ext cx="1728192" cy="648072"/>
          </a:xfrm>
          <a:prstGeom prst="rect">
            <a:avLst/>
          </a:prstGeom>
          <a:solidFill>
            <a:schemeClr val="bg1"/>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chemeClr val="bg1"/>
              </a:solidFill>
              <a:effectLst/>
              <a:latin typeface="Gill Sans" pitchFamily="-102" charset="0"/>
              <a:ea typeface="ヒラギノ角ゴ ProN W3" pitchFamily="-102" charset="-128"/>
              <a:cs typeface="ヒラギノ角ゴ ProN W3" pitchFamily="-102" charset="-128"/>
              <a:sym typeface="Gill Sans" pitchFamily="-102" charset="0"/>
            </a:endParaRPr>
          </a:p>
        </p:txBody>
      </p:sp>
    </p:spTree>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
            <a:extLst>
              <a:ext uri="{FF2B5EF4-FFF2-40B4-BE49-F238E27FC236}">
                <a16:creationId xmlns:a16="http://schemas.microsoft.com/office/drawing/2014/main" id="{A0F7746F-2562-6586-2284-7FF9ACD61C79}"/>
              </a:ext>
            </a:extLst>
          </p:cNvPr>
          <p:cNvSpPr>
            <a:spLocks/>
          </p:cNvSpPr>
          <p:nvPr/>
        </p:nvSpPr>
        <p:spPr bwMode="auto">
          <a:xfrm>
            <a:off x="635000" y="3276600"/>
            <a:ext cx="117348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r>
              <a:rPr lang="en-US" altLang="en-US" sz="3600" dirty="0">
                <a:solidFill>
                  <a:srgbClr val="949699"/>
                </a:solidFill>
                <a:latin typeface="Courier" panose="02070309020205020404" pitchFamily="49" charset="0"/>
                <a:sym typeface="Courier" panose="02070309020205020404" pitchFamily="49" charset="0"/>
              </a:rPr>
              <a:t>&lt;input </a:t>
            </a:r>
            <a:r>
              <a:rPr lang="en-US" altLang="en-US" sz="3600" dirty="0">
                <a:solidFill>
                  <a:srgbClr val="0080FF"/>
                </a:solidFill>
                <a:latin typeface="Courier" panose="02070309020205020404" pitchFamily="49" charset="0"/>
                <a:sym typeface="Courier" panose="02070309020205020404" pitchFamily="49" charset="0"/>
              </a:rPr>
              <a:t>type="search"</a:t>
            </a:r>
            <a:r>
              <a:rPr lang="en-US" altLang="en-US" sz="3600" dirty="0">
                <a:solidFill>
                  <a:srgbClr val="949699"/>
                </a:solidFill>
                <a:latin typeface="Courier" panose="02070309020205020404" pitchFamily="49" charset="0"/>
                <a:sym typeface="Courier" panose="02070309020205020404" pitchFamily="49" charset="0"/>
              </a:rPr>
              <a:t> name="search"</a:t>
            </a:r>
            <a:br>
              <a:rPr lang="en-US" altLang="en-US" sz="3600" dirty="0">
                <a:solidFill>
                  <a:srgbClr val="949699"/>
                </a:solidFill>
                <a:latin typeface="Courier" panose="02070309020205020404" pitchFamily="49" charset="0"/>
                <a:sym typeface="Courier" panose="02070309020205020404" pitchFamily="49" charset="0"/>
              </a:rPr>
            </a:br>
            <a:r>
              <a:rPr lang="en-US" altLang="en-US" sz="3600" dirty="0">
                <a:solidFill>
                  <a:srgbClr val="949699"/>
                </a:solidFill>
                <a:latin typeface="Courier" panose="02070309020205020404" pitchFamily="49" charset="0"/>
                <a:sym typeface="Courier" panose="02070309020205020404" pitchFamily="49" charset="0"/>
              </a:rPr>
              <a:t> placeholder="Enter keyword" /&gt;</a:t>
            </a:r>
            <a:br>
              <a:rPr lang="en-US" altLang="en-US" sz="3600" dirty="0">
                <a:solidFill>
                  <a:srgbClr val="949699"/>
                </a:solidFill>
                <a:latin typeface="Courier" panose="02070309020205020404" pitchFamily="49" charset="0"/>
                <a:sym typeface="Courier" panose="02070309020205020404" pitchFamily="49" charset="0"/>
              </a:rPr>
            </a:br>
            <a:br>
              <a:rPr lang="en-US" altLang="en-US" sz="3600" dirty="0">
                <a:solidFill>
                  <a:srgbClr val="949699"/>
                </a:solidFill>
                <a:latin typeface="Courier" panose="02070309020205020404" pitchFamily="49" charset="0"/>
                <a:sym typeface="Courier" panose="02070309020205020404" pitchFamily="49" charset="0"/>
              </a:rPr>
            </a:br>
            <a:r>
              <a:rPr lang="en-US" altLang="en-US" sz="3600" dirty="0">
                <a:solidFill>
                  <a:srgbClr val="949699"/>
                </a:solidFill>
                <a:latin typeface="Courier" panose="02070309020205020404" pitchFamily="49" charset="0"/>
                <a:sym typeface="Courier" panose="02070309020205020404" pitchFamily="49" charset="0"/>
              </a:rPr>
              <a:t>&lt;input </a:t>
            </a:r>
            <a:r>
              <a:rPr lang="en-US" altLang="en-US" sz="3600" dirty="0">
                <a:solidFill>
                  <a:schemeClr val="accent1"/>
                </a:solidFill>
                <a:latin typeface="Courier" panose="02070309020205020404" pitchFamily="49" charset="0"/>
                <a:sym typeface="Courier" panose="02070309020205020404" pitchFamily="49" charset="0"/>
              </a:rPr>
              <a:t>type="submit" </a:t>
            </a:r>
            <a:r>
              <a:rPr lang="en-US" altLang="en-US" sz="3600" dirty="0">
                <a:solidFill>
                  <a:srgbClr val="949699"/>
                </a:solidFill>
                <a:latin typeface="Courier" panose="02070309020205020404" pitchFamily="49" charset="0"/>
                <a:sym typeface="Courier" panose="02070309020205020404" pitchFamily="49" charset="0"/>
              </a:rPr>
              <a:t>value="Search" /&gt;</a:t>
            </a:r>
          </a:p>
        </p:txBody>
      </p:sp>
      <p:sp>
        <p:nvSpPr>
          <p:cNvPr id="101378" name="Rectangle 2">
            <a:extLst>
              <a:ext uri="{FF2B5EF4-FFF2-40B4-BE49-F238E27FC236}">
                <a16:creationId xmlns:a16="http://schemas.microsoft.com/office/drawing/2014/main" id="{B28708EF-F8D5-4F71-8C96-0528C6E18A3B}"/>
              </a:ext>
            </a:extLst>
          </p:cNvPr>
          <p:cNvSpPr>
            <a:spLocks/>
          </p:cNvSpPr>
          <p:nvPr/>
        </p:nvSpPr>
        <p:spPr bwMode="auto">
          <a:xfrm>
            <a:off x="254000" y="254000"/>
            <a:ext cx="12446000" cy="1866900"/>
          </a:xfrm>
          <a:prstGeom prst="rect">
            <a:avLst/>
          </a:prstGeom>
          <a:solidFill>
            <a:srgbClr val="D9D5D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lnSpc>
                <a:spcPct val="80000"/>
              </a:lnSpc>
            </a:pPr>
            <a:r>
              <a:rPr lang="en-US" altLang="en-US" sz="5800">
                <a:solidFill>
                  <a:srgbClr val="464749"/>
                </a:solidFill>
                <a:latin typeface="Helvetica" pitchFamily="2" charset="0"/>
                <a:sym typeface="Helvetica" pitchFamily="2" charset="0"/>
              </a:rPr>
              <a:t>TYPE ATTRIBUTE</a:t>
            </a:r>
          </a:p>
          <a:p>
            <a:pPr eaLnBrk="1" hangingPunct="1">
              <a:lnSpc>
                <a:spcPct val="80000"/>
              </a:lnSpc>
            </a:pPr>
            <a:r>
              <a:rPr lang="en-US" altLang="en-US" sz="3600">
                <a:solidFill>
                  <a:srgbClr val="464749"/>
                </a:solidFill>
                <a:latin typeface="Helvetica" pitchFamily="2" charset="0"/>
                <a:sym typeface="Helvetica" pitchFamily="2" charset="0"/>
              </a:rPr>
              <a:t>Type attribute indicates that it is a search box.</a:t>
            </a:r>
          </a:p>
          <a:p>
            <a:pPr eaLnBrk="1" hangingPunct="1">
              <a:lnSpc>
                <a:spcPct val="80000"/>
              </a:lnSpc>
            </a:pPr>
            <a:endParaRPr lang="en-US" altLang="en-US" sz="5800">
              <a:solidFill>
                <a:srgbClr val="464749"/>
              </a:solidFill>
              <a:latin typeface="Helvetica" pitchFamily="2" charset="0"/>
              <a:sym typeface="Helvetica" pitchFamily="2" charset="0"/>
            </a:endParaRPr>
          </a:p>
        </p:txBody>
      </p:sp>
      <p:pic>
        <p:nvPicPr>
          <p:cNvPr id="2" name="Picture 2">
            <a:extLst>
              <a:ext uri="{FF2B5EF4-FFF2-40B4-BE49-F238E27FC236}">
                <a16:creationId xmlns:a16="http://schemas.microsoft.com/office/drawing/2014/main" id="{D46CB4C9-4CAB-7A71-E25F-A9E732959C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2925" y="6532984"/>
            <a:ext cx="6588125"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EBA1A9F2-6D9F-EA1E-BC87-8BB9583E28BC}"/>
              </a:ext>
            </a:extLst>
          </p:cNvPr>
          <p:cNvSpPr/>
          <p:nvPr/>
        </p:nvSpPr>
        <p:spPr bwMode="auto">
          <a:xfrm>
            <a:off x="3694088" y="6893024"/>
            <a:ext cx="1728192" cy="648072"/>
          </a:xfrm>
          <a:prstGeom prst="rect">
            <a:avLst/>
          </a:prstGeom>
          <a:solidFill>
            <a:schemeClr val="bg1"/>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chemeClr val="bg1"/>
              </a:solidFill>
              <a:effectLst/>
              <a:latin typeface="Gill Sans" pitchFamily="-102" charset="0"/>
              <a:ea typeface="ヒラギノ角ゴ ProN W3" pitchFamily="-102" charset="-128"/>
              <a:cs typeface="ヒラギノ角ゴ ProN W3" pitchFamily="-102" charset="-128"/>
              <a:sym typeface="Gill Sans" pitchFamily="-102" charset="0"/>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
            <a:extLst>
              <a:ext uri="{FF2B5EF4-FFF2-40B4-BE49-F238E27FC236}">
                <a16:creationId xmlns:a16="http://schemas.microsoft.com/office/drawing/2014/main" id="{65A7BFD4-F7E7-29D5-4B9A-74B2290B0C70}"/>
              </a:ext>
            </a:extLst>
          </p:cNvPr>
          <p:cNvSpPr>
            <a:spLocks/>
          </p:cNvSpPr>
          <p:nvPr/>
        </p:nvSpPr>
        <p:spPr bwMode="auto">
          <a:xfrm>
            <a:off x="635000" y="3276600"/>
            <a:ext cx="117348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r>
              <a:rPr lang="en-US" altLang="en-US" sz="3600">
                <a:solidFill>
                  <a:srgbClr val="949699"/>
                </a:solidFill>
                <a:latin typeface="Courier" panose="02070309020205020404" pitchFamily="49" charset="0"/>
                <a:sym typeface="Courier" panose="02070309020205020404" pitchFamily="49" charset="0"/>
              </a:rPr>
              <a:t>&lt;input type="search" name="search"</a:t>
            </a:r>
            <a:br>
              <a:rPr lang="en-US" altLang="en-US" sz="3600">
                <a:solidFill>
                  <a:srgbClr val="949699"/>
                </a:solidFill>
                <a:latin typeface="Courier" panose="02070309020205020404" pitchFamily="49" charset="0"/>
                <a:sym typeface="Courier" panose="02070309020205020404" pitchFamily="49" charset="0"/>
              </a:rPr>
            </a:br>
            <a:r>
              <a:rPr lang="en-US" altLang="en-US" sz="3600">
                <a:solidFill>
                  <a:srgbClr val="949699"/>
                </a:solidFill>
                <a:latin typeface="Courier" panose="02070309020205020404" pitchFamily="49" charset="0"/>
                <a:sym typeface="Courier" panose="02070309020205020404" pitchFamily="49" charset="0"/>
              </a:rPr>
              <a:t> </a:t>
            </a:r>
            <a:r>
              <a:rPr lang="en-US" altLang="en-US" sz="3600">
                <a:solidFill>
                  <a:srgbClr val="0080FF"/>
                </a:solidFill>
                <a:latin typeface="Courier" panose="02070309020205020404" pitchFamily="49" charset="0"/>
                <a:sym typeface="Courier" panose="02070309020205020404" pitchFamily="49" charset="0"/>
              </a:rPr>
              <a:t>placeholder="Enter keyword"</a:t>
            </a:r>
            <a:r>
              <a:rPr lang="en-US" altLang="en-US" sz="3600">
                <a:solidFill>
                  <a:srgbClr val="949699"/>
                </a:solidFill>
                <a:latin typeface="Courier" panose="02070309020205020404" pitchFamily="49" charset="0"/>
                <a:sym typeface="Courier" panose="02070309020205020404" pitchFamily="49" charset="0"/>
              </a:rPr>
              <a:t> /&gt;</a:t>
            </a:r>
            <a:br>
              <a:rPr lang="en-US" altLang="en-US" sz="3600">
                <a:solidFill>
                  <a:srgbClr val="949699"/>
                </a:solidFill>
                <a:latin typeface="Courier" panose="02070309020205020404" pitchFamily="49" charset="0"/>
                <a:sym typeface="Courier" panose="02070309020205020404" pitchFamily="49" charset="0"/>
              </a:rPr>
            </a:br>
            <a:br>
              <a:rPr lang="en-US" altLang="en-US" sz="3600">
                <a:solidFill>
                  <a:srgbClr val="949699"/>
                </a:solidFill>
                <a:latin typeface="Courier" panose="02070309020205020404" pitchFamily="49" charset="0"/>
                <a:sym typeface="Courier" panose="02070309020205020404" pitchFamily="49" charset="0"/>
              </a:rPr>
            </a:br>
            <a:r>
              <a:rPr lang="en-US" altLang="en-US" sz="3600">
                <a:solidFill>
                  <a:srgbClr val="949699"/>
                </a:solidFill>
                <a:latin typeface="Courier" panose="02070309020205020404" pitchFamily="49" charset="0"/>
                <a:sym typeface="Courier" panose="02070309020205020404" pitchFamily="49" charset="0"/>
              </a:rPr>
              <a:t>&lt;input type="submit" value="Search" /&gt;</a:t>
            </a:r>
          </a:p>
        </p:txBody>
      </p:sp>
      <p:sp>
        <p:nvSpPr>
          <p:cNvPr id="102402" name="Rectangle 2">
            <a:extLst>
              <a:ext uri="{FF2B5EF4-FFF2-40B4-BE49-F238E27FC236}">
                <a16:creationId xmlns:a16="http://schemas.microsoft.com/office/drawing/2014/main" id="{CE8CE58C-92D0-BC0F-3290-48C2E87E4A3C}"/>
              </a:ext>
            </a:extLst>
          </p:cNvPr>
          <p:cNvSpPr>
            <a:spLocks/>
          </p:cNvSpPr>
          <p:nvPr/>
        </p:nvSpPr>
        <p:spPr bwMode="auto">
          <a:xfrm>
            <a:off x="254000" y="254000"/>
            <a:ext cx="12446000" cy="2174875"/>
          </a:xfrm>
          <a:prstGeom prst="rect">
            <a:avLst/>
          </a:prstGeom>
          <a:solidFill>
            <a:srgbClr val="D9D5D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lnSpc>
                <a:spcPct val="80000"/>
              </a:lnSpc>
            </a:pPr>
            <a:r>
              <a:rPr lang="en-US" altLang="en-US" sz="5800">
                <a:solidFill>
                  <a:srgbClr val="464749"/>
                </a:solidFill>
                <a:latin typeface="Helvetica" pitchFamily="2" charset="0"/>
                <a:sym typeface="Helvetica" pitchFamily="2" charset="0"/>
              </a:rPr>
              <a:t>PLACEHOLDER ATTRIBUTE</a:t>
            </a:r>
          </a:p>
          <a:p>
            <a:pPr eaLnBrk="1" hangingPunct="1">
              <a:lnSpc>
                <a:spcPct val="80000"/>
              </a:lnSpc>
            </a:pPr>
            <a:r>
              <a:rPr lang="en-US" altLang="en-US" sz="3600">
                <a:solidFill>
                  <a:srgbClr val="464749"/>
                </a:solidFill>
                <a:latin typeface="Helvetica" pitchFamily="2" charset="0"/>
                <a:sym typeface="Helvetica" pitchFamily="2" charset="0"/>
              </a:rPr>
              <a:t>Provides a hint of what to type in the field. The value of placeholder is not submitted with the form, and is purely a user interface enhancement.</a:t>
            </a:r>
          </a:p>
        </p:txBody>
      </p:sp>
      <p:pic>
        <p:nvPicPr>
          <p:cNvPr id="2" name="Picture 2">
            <a:extLst>
              <a:ext uri="{FF2B5EF4-FFF2-40B4-BE49-F238E27FC236}">
                <a16:creationId xmlns:a16="http://schemas.microsoft.com/office/drawing/2014/main" id="{CB6DD8E1-B5C3-077D-73B5-E517482807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2925" y="6532984"/>
            <a:ext cx="6588125"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AF03C02-C318-A379-92FE-782A3E5D6636}"/>
              </a:ext>
            </a:extLst>
          </p:cNvPr>
          <p:cNvSpPr/>
          <p:nvPr/>
        </p:nvSpPr>
        <p:spPr bwMode="auto">
          <a:xfrm>
            <a:off x="3694088" y="6893024"/>
            <a:ext cx="1728192" cy="648072"/>
          </a:xfrm>
          <a:prstGeom prst="rect">
            <a:avLst/>
          </a:prstGeom>
          <a:solidFill>
            <a:schemeClr val="bg1"/>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chemeClr val="bg1"/>
              </a:solidFill>
              <a:effectLst/>
              <a:latin typeface="Gill Sans" pitchFamily="-102" charset="0"/>
              <a:ea typeface="ヒラギノ角ゴ ProN W3" pitchFamily="-102" charset="-128"/>
              <a:cs typeface="ヒラギノ角ゴ ProN W3" pitchFamily="-102" charset="-128"/>
              <a:sym typeface="Gill Sans" pitchFamily="-102" charset="0"/>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
            <a:extLst>
              <a:ext uri="{FF2B5EF4-FFF2-40B4-BE49-F238E27FC236}">
                <a16:creationId xmlns:a16="http://schemas.microsoft.com/office/drawing/2014/main" id="{65A7BFD4-F7E7-29D5-4B9A-74B2290B0C70}"/>
              </a:ext>
            </a:extLst>
          </p:cNvPr>
          <p:cNvSpPr>
            <a:spLocks/>
          </p:cNvSpPr>
          <p:nvPr/>
        </p:nvSpPr>
        <p:spPr bwMode="auto">
          <a:xfrm>
            <a:off x="635000" y="3276600"/>
            <a:ext cx="117348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r>
              <a:rPr lang="en-US" altLang="en-US" sz="3600" dirty="0">
                <a:solidFill>
                  <a:schemeClr val="accent3">
                    <a:lumMod val="50000"/>
                  </a:schemeClr>
                </a:solidFill>
                <a:latin typeface="Courier" panose="02070309020205020404" pitchFamily="49" charset="0"/>
                <a:sym typeface="Courier" panose="02070309020205020404" pitchFamily="49" charset="0"/>
              </a:rPr>
              <a:t>&lt;input type="search" name="search"</a:t>
            </a:r>
            <a:br>
              <a:rPr lang="en-US" altLang="en-US" sz="3600" dirty="0">
                <a:solidFill>
                  <a:schemeClr val="accent3">
                    <a:lumMod val="50000"/>
                  </a:schemeClr>
                </a:solidFill>
                <a:latin typeface="Courier" panose="02070309020205020404" pitchFamily="49" charset="0"/>
                <a:sym typeface="Courier" panose="02070309020205020404" pitchFamily="49" charset="0"/>
              </a:rPr>
            </a:br>
            <a:r>
              <a:rPr lang="en-US" altLang="en-US" sz="3600" dirty="0">
                <a:solidFill>
                  <a:schemeClr val="accent3">
                    <a:lumMod val="50000"/>
                  </a:schemeClr>
                </a:solidFill>
                <a:latin typeface="Courier" panose="02070309020205020404" pitchFamily="49" charset="0"/>
                <a:sym typeface="Courier" panose="02070309020205020404" pitchFamily="49" charset="0"/>
              </a:rPr>
              <a:t> placeholder="Enter keyword" /&gt;</a:t>
            </a:r>
            <a:br>
              <a:rPr lang="en-US" altLang="en-US" sz="3600" dirty="0">
                <a:solidFill>
                  <a:srgbClr val="949699"/>
                </a:solidFill>
                <a:latin typeface="Courier" panose="02070309020205020404" pitchFamily="49" charset="0"/>
                <a:sym typeface="Courier" panose="02070309020205020404" pitchFamily="49" charset="0"/>
              </a:rPr>
            </a:br>
            <a:br>
              <a:rPr lang="en-US" altLang="en-US" sz="3600" dirty="0">
                <a:solidFill>
                  <a:srgbClr val="949699"/>
                </a:solidFill>
                <a:latin typeface="Courier" panose="02070309020205020404" pitchFamily="49" charset="0"/>
                <a:sym typeface="Courier" panose="02070309020205020404" pitchFamily="49" charset="0"/>
              </a:rPr>
            </a:br>
            <a:r>
              <a:rPr lang="en-US" altLang="en-US" sz="3600" dirty="0">
                <a:solidFill>
                  <a:srgbClr val="949699"/>
                </a:solidFill>
                <a:latin typeface="Courier" panose="02070309020205020404" pitchFamily="49" charset="0"/>
                <a:sym typeface="Courier" panose="02070309020205020404" pitchFamily="49" charset="0"/>
              </a:rPr>
              <a:t>&lt;input type="submit" </a:t>
            </a:r>
            <a:r>
              <a:rPr lang="en-US" altLang="en-US" sz="3600" dirty="0">
                <a:solidFill>
                  <a:schemeClr val="accent1"/>
                </a:solidFill>
                <a:latin typeface="Courier" panose="02070309020205020404" pitchFamily="49" charset="0"/>
                <a:sym typeface="Courier" panose="02070309020205020404" pitchFamily="49" charset="0"/>
              </a:rPr>
              <a:t>value="Search" </a:t>
            </a:r>
            <a:r>
              <a:rPr lang="en-US" altLang="en-US" sz="3600" dirty="0">
                <a:solidFill>
                  <a:srgbClr val="949699"/>
                </a:solidFill>
                <a:latin typeface="Courier" panose="02070309020205020404" pitchFamily="49" charset="0"/>
                <a:sym typeface="Courier" panose="02070309020205020404" pitchFamily="49" charset="0"/>
              </a:rPr>
              <a:t>/&gt;</a:t>
            </a:r>
          </a:p>
        </p:txBody>
      </p:sp>
      <p:pic>
        <p:nvPicPr>
          <p:cNvPr id="2" name="Picture 2">
            <a:extLst>
              <a:ext uri="{FF2B5EF4-FFF2-40B4-BE49-F238E27FC236}">
                <a16:creationId xmlns:a16="http://schemas.microsoft.com/office/drawing/2014/main" id="{CB6DD8E1-B5C3-077D-73B5-E517482807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2925" y="6532984"/>
            <a:ext cx="6588125"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9E6079E-0C1D-4E18-0640-5E686CD96723}"/>
              </a:ext>
            </a:extLst>
          </p:cNvPr>
          <p:cNvSpPr>
            <a:spLocks/>
          </p:cNvSpPr>
          <p:nvPr/>
        </p:nvSpPr>
        <p:spPr bwMode="auto">
          <a:xfrm>
            <a:off x="254000" y="254000"/>
            <a:ext cx="12446000" cy="1866900"/>
          </a:xfrm>
          <a:prstGeom prst="rect">
            <a:avLst/>
          </a:prstGeom>
          <a:solidFill>
            <a:srgbClr val="D9D5D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lnSpc>
                <a:spcPct val="80000"/>
              </a:lnSpc>
            </a:pPr>
            <a:r>
              <a:rPr lang="en-US" altLang="en-US" sz="5800" dirty="0">
                <a:solidFill>
                  <a:srgbClr val="464749"/>
                </a:solidFill>
                <a:latin typeface="Helvetica" pitchFamily="2" charset="0"/>
                <a:sym typeface="Helvetica" pitchFamily="2" charset="0"/>
              </a:rPr>
              <a:t>VALUE ATTRIBUTE</a:t>
            </a:r>
          </a:p>
          <a:p>
            <a:pPr eaLnBrk="1" hangingPunct="1">
              <a:lnSpc>
                <a:spcPct val="80000"/>
              </a:lnSpc>
            </a:pPr>
            <a:r>
              <a:rPr lang="en-US" altLang="en-US" sz="3600" dirty="0">
                <a:solidFill>
                  <a:srgbClr val="464749"/>
                </a:solidFill>
                <a:latin typeface="Helvetica" pitchFamily="2" charset="0"/>
                <a:sym typeface="Helvetica" pitchFamily="2" charset="0"/>
              </a:rPr>
              <a:t>The value is what appears on the button.</a:t>
            </a:r>
          </a:p>
        </p:txBody>
      </p:sp>
      <p:sp>
        <p:nvSpPr>
          <p:cNvPr id="4" name="Rectangle 3">
            <a:extLst>
              <a:ext uri="{FF2B5EF4-FFF2-40B4-BE49-F238E27FC236}">
                <a16:creationId xmlns:a16="http://schemas.microsoft.com/office/drawing/2014/main" id="{E86C6E2A-F93E-7AA7-D8E1-0DD3A5E3930F}"/>
              </a:ext>
            </a:extLst>
          </p:cNvPr>
          <p:cNvSpPr/>
          <p:nvPr/>
        </p:nvSpPr>
        <p:spPr bwMode="auto">
          <a:xfrm>
            <a:off x="3694088" y="6893024"/>
            <a:ext cx="1728192" cy="648072"/>
          </a:xfrm>
          <a:prstGeom prst="rect">
            <a:avLst/>
          </a:prstGeom>
          <a:solidFill>
            <a:schemeClr val="bg1"/>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chemeClr val="bg1"/>
              </a:solidFill>
              <a:effectLst/>
              <a:latin typeface="Gill Sans" pitchFamily="-102" charset="0"/>
              <a:ea typeface="ヒラギノ角ゴ ProN W3" pitchFamily="-102" charset="-128"/>
              <a:cs typeface="ヒラギノ角ゴ ProN W3" pitchFamily="-102" charset="-128"/>
              <a:sym typeface="Gill Sans" pitchFamily="-102" charset="0"/>
            </a:endParaRPr>
          </a:p>
        </p:txBody>
      </p:sp>
    </p:spTree>
    <p:extLst>
      <p:ext uri="{BB962C8B-B14F-4D97-AF65-F5344CB8AC3E}">
        <p14:creationId xmlns:p14="http://schemas.microsoft.com/office/powerpoint/2010/main" val="370527976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2224"/>
        </a:solid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625AF61E-2CDC-5F18-D796-87E900974401}"/>
              </a:ext>
            </a:extLst>
          </p:cNvPr>
          <p:cNvSpPr>
            <a:spLocks/>
          </p:cNvSpPr>
          <p:nvPr/>
        </p:nvSpPr>
        <p:spPr bwMode="auto">
          <a:xfrm>
            <a:off x="254000" y="8382000"/>
            <a:ext cx="1244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r>
              <a:rPr lang="en-US" altLang="en-US" sz="3200" b="1">
                <a:solidFill>
                  <a:srgbClr val="FFFFFF"/>
                </a:solidFill>
                <a:latin typeface="Helvetica" pitchFamily="2" charset="0"/>
                <a:sym typeface="Helvetica" pitchFamily="2" charset="0"/>
              </a:rPr>
              <a:t>1: User fills in form and presses button to submit info to server</a:t>
            </a:r>
          </a:p>
        </p:txBody>
      </p:sp>
      <p:sp>
        <p:nvSpPr>
          <p:cNvPr id="20483" name="Rectangle 2">
            <a:extLst>
              <a:ext uri="{FF2B5EF4-FFF2-40B4-BE49-F238E27FC236}">
                <a16:creationId xmlns:a16="http://schemas.microsoft.com/office/drawing/2014/main" id="{D884C078-1202-63C7-CB41-6013777E317C}"/>
              </a:ext>
            </a:extLst>
          </p:cNvPr>
          <p:cNvSpPr>
            <a:spLocks/>
          </p:cNvSpPr>
          <p:nvPr/>
        </p:nvSpPr>
        <p:spPr bwMode="auto">
          <a:xfrm>
            <a:off x="254000" y="254000"/>
            <a:ext cx="12446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lnSpc>
                <a:spcPct val="80000"/>
              </a:lnSpc>
            </a:pPr>
            <a:r>
              <a:rPr lang="en-US" altLang="en-US" sz="5800">
                <a:solidFill>
                  <a:srgbClr val="FFFFFF"/>
                </a:solidFill>
                <a:latin typeface="Helvetica" pitchFamily="2" charset="0"/>
                <a:sym typeface="Helvetica" pitchFamily="2" charset="0"/>
              </a:rPr>
              <a:t>HOW FORMS WORK</a:t>
            </a:r>
          </a:p>
        </p:txBody>
      </p:sp>
      <p:grpSp>
        <p:nvGrpSpPr>
          <p:cNvPr id="2" name="Group 5">
            <a:extLst>
              <a:ext uri="{FF2B5EF4-FFF2-40B4-BE49-F238E27FC236}">
                <a16:creationId xmlns:a16="http://schemas.microsoft.com/office/drawing/2014/main" id="{C31EC860-2680-A11C-BA20-BBB22603EC8A}"/>
              </a:ext>
            </a:extLst>
          </p:cNvPr>
          <p:cNvGrpSpPr>
            <a:grpSpLocks/>
          </p:cNvGrpSpPr>
          <p:nvPr/>
        </p:nvGrpSpPr>
        <p:grpSpPr bwMode="auto">
          <a:xfrm>
            <a:off x="2857500" y="1993900"/>
            <a:ext cx="7289800" cy="5778500"/>
            <a:chOff x="0" y="0"/>
            <a:chExt cx="4592" cy="3640"/>
          </a:xfrm>
        </p:grpSpPr>
        <p:pic>
          <p:nvPicPr>
            <p:cNvPr id="20485" name="Picture 3">
              <a:extLst>
                <a:ext uri="{FF2B5EF4-FFF2-40B4-BE49-F238E27FC236}">
                  <a16:creationId xmlns:a16="http://schemas.microsoft.com/office/drawing/2014/main" id="{A478E6FD-BAE6-AA6C-7A03-DD8BA34C5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92" cy="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86" name="Oval 4">
              <a:extLst>
                <a:ext uri="{FF2B5EF4-FFF2-40B4-BE49-F238E27FC236}">
                  <a16:creationId xmlns:a16="http://schemas.microsoft.com/office/drawing/2014/main" id="{20C9980E-C335-7B9E-6981-1EF3941EFC98}"/>
                </a:ext>
              </a:extLst>
            </p:cNvPr>
            <p:cNvSpPr>
              <a:spLocks/>
            </p:cNvSpPr>
            <p:nvPr/>
          </p:nvSpPr>
          <p:spPr bwMode="auto">
            <a:xfrm>
              <a:off x="3304" y="2984"/>
              <a:ext cx="1200" cy="600"/>
            </a:xfrm>
            <a:prstGeom prst="ellipse">
              <a:avLst/>
            </a:prstGeom>
            <a:noFill/>
            <a:ln w="63500">
              <a:solidFill>
                <a:srgbClr val="DE4639"/>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algn="ctr" eaLnBrk="1" hangingPunct="1"/>
              <a:endParaRPr lang="en-US" alt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72224"/>
        </a:solidFill>
        <a:effectLst/>
      </p:bgPr>
    </p:bg>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D1F64A4E-F6DC-5136-0788-571059835602}"/>
              </a:ext>
            </a:extLst>
          </p:cNvPr>
          <p:cNvSpPr>
            <a:spLocks/>
          </p:cNvSpPr>
          <p:nvPr/>
        </p:nvSpPr>
        <p:spPr bwMode="auto">
          <a:xfrm>
            <a:off x="254000" y="8382000"/>
            <a:ext cx="1244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r>
              <a:rPr lang="en-US" altLang="en-US" sz="3200" b="1">
                <a:solidFill>
                  <a:srgbClr val="FFFFFF"/>
                </a:solidFill>
                <a:latin typeface="Helvetica" pitchFamily="2" charset="0"/>
                <a:sym typeface="Helvetica" pitchFamily="2" charset="0"/>
              </a:rPr>
              <a:t>3: Server processes information using programming language</a:t>
            </a:r>
          </a:p>
        </p:txBody>
      </p:sp>
      <p:sp>
        <p:nvSpPr>
          <p:cNvPr id="22531" name="Rectangle 2">
            <a:extLst>
              <a:ext uri="{FF2B5EF4-FFF2-40B4-BE49-F238E27FC236}">
                <a16:creationId xmlns:a16="http://schemas.microsoft.com/office/drawing/2014/main" id="{DE44EB27-F150-8F1A-249A-08FC78DEFDEB}"/>
              </a:ext>
            </a:extLst>
          </p:cNvPr>
          <p:cNvSpPr>
            <a:spLocks/>
          </p:cNvSpPr>
          <p:nvPr/>
        </p:nvSpPr>
        <p:spPr bwMode="auto">
          <a:xfrm>
            <a:off x="254000" y="254000"/>
            <a:ext cx="12446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lnSpc>
                <a:spcPct val="80000"/>
              </a:lnSpc>
            </a:pPr>
            <a:r>
              <a:rPr lang="en-US" altLang="en-US" sz="5800">
                <a:solidFill>
                  <a:srgbClr val="FFFFFF"/>
                </a:solidFill>
                <a:latin typeface="Helvetica" pitchFamily="2" charset="0"/>
                <a:sym typeface="Helvetica" pitchFamily="2" charset="0"/>
              </a:rPr>
              <a:t>HOW FORMS WORK</a:t>
            </a:r>
          </a:p>
        </p:txBody>
      </p:sp>
      <p:pic>
        <p:nvPicPr>
          <p:cNvPr id="22532" name="Picture 3">
            <a:extLst>
              <a:ext uri="{FF2B5EF4-FFF2-40B4-BE49-F238E27FC236}">
                <a16:creationId xmlns:a16="http://schemas.microsoft.com/office/drawing/2014/main" id="{E6347AAC-CCA0-3145-4CFC-E26CCF4709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700" y="2400300"/>
            <a:ext cx="2311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72224"/>
        </a:solidFill>
        <a:effectLst/>
      </p:bgPr>
    </p:bg>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id="{871429E5-9E26-7824-3AD4-56649064D504}"/>
              </a:ext>
            </a:extLst>
          </p:cNvPr>
          <p:cNvSpPr>
            <a:spLocks/>
          </p:cNvSpPr>
          <p:nvPr/>
        </p:nvSpPr>
        <p:spPr bwMode="auto">
          <a:xfrm>
            <a:off x="254000" y="8382000"/>
            <a:ext cx="12446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r>
              <a:rPr lang="en-US" altLang="en-US" sz="3200" b="1">
                <a:solidFill>
                  <a:srgbClr val="FFFFFF"/>
                </a:solidFill>
                <a:latin typeface="Helvetica" pitchFamily="2" charset="0"/>
                <a:sym typeface="Helvetica" pitchFamily="2" charset="0"/>
              </a:rPr>
              <a:t>4: Server creates new page to send back to the browser based </a:t>
            </a:r>
          </a:p>
          <a:p>
            <a:pPr eaLnBrk="1" hangingPunct="1"/>
            <a:r>
              <a:rPr lang="en-US" altLang="en-US" sz="3200" b="1">
                <a:solidFill>
                  <a:srgbClr val="FFFFFF"/>
                </a:solidFill>
                <a:latin typeface="Helvetica" pitchFamily="2" charset="0"/>
                <a:sym typeface="Helvetica" pitchFamily="2" charset="0"/>
              </a:rPr>
              <a:t>    on info received</a:t>
            </a:r>
          </a:p>
        </p:txBody>
      </p:sp>
      <p:sp>
        <p:nvSpPr>
          <p:cNvPr id="24579" name="Rectangle 2">
            <a:extLst>
              <a:ext uri="{FF2B5EF4-FFF2-40B4-BE49-F238E27FC236}">
                <a16:creationId xmlns:a16="http://schemas.microsoft.com/office/drawing/2014/main" id="{F99C5B2C-6A73-0A77-DC9D-F492C21C8A4C}"/>
              </a:ext>
            </a:extLst>
          </p:cNvPr>
          <p:cNvSpPr>
            <a:spLocks/>
          </p:cNvSpPr>
          <p:nvPr/>
        </p:nvSpPr>
        <p:spPr bwMode="auto">
          <a:xfrm>
            <a:off x="254000" y="254000"/>
            <a:ext cx="12446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lnSpc>
                <a:spcPct val="80000"/>
              </a:lnSpc>
            </a:pPr>
            <a:r>
              <a:rPr lang="en-US" altLang="en-US" sz="5800">
                <a:solidFill>
                  <a:srgbClr val="FFFFFF"/>
                </a:solidFill>
                <a:latin typeface="Helvetica" pitchFamily="2" charset="0"/>
                <a:sym typeface="Helvetica" pitchFamily="2" charset="0"/>
              </a:rPr>
              <a:t>HOW FORMS WORK</a:t>
            </a:r>
          </a:p>
        </p:txBody>
      </p:sp>
      <p:pic>
        <p:nvPicPr>
          <p:cNvPr id="24580" name="Picture 3">
            <a:extLst>
              <a:ext uri="{FF2B5EF4-FFF2-40B4-BE49-F238E27FC236}">
                <a16:creationId xmlns:a16="http://schemas.microsoft.com/office/drawing/2014/main" id="{C395F896-4B94-4B26-11FF-27FA735B7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300" y="2400300"/>
            <a:ext cx="2311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6">
            <a:extLst>
              <a:ext uri="{FF2B5EF4-FFF2-40B4-BE49-F238E27FC236}">
                <a16:creationId xmlns:a16="http://schemas.microsoft.com/office/drawing/2014/main" id="{DF9D7036-BD65-339D-F62C-94DDFA932779}"/>
              </a:ext>
            </a:extLst>
          </p:cNvPr>
          <p:cNvGrpSpPr>
            <a:grpSpLocks/>
          </p:cNvGrpSpPr>
          <p:nvPr/>
        </p:nvGrpSpPr>
        <p:grpSpPr bwMode="auto">
          <a:xfrm>
            <a:off x="3937000" y="3784600"/>
            <a:ext cx="7556500" cy="3006725"/>
            <a:chOff x="0" y="0"/>
            <a:chExt cx="4759" cy="1894"/>
          </a:xfrm>
        </p:grpSpPr>
        <p:sp>
          <p:nvSpPr>
            <p:cNvPr id="24582" name="Line 4">
              <a:extLst>
                <a:ext uri="{FF2B5EF4-FFF2-40B4-BE49-F238E27FC236}">
                  <a16:creationId xmlns:a16="http://schemas.microsoft.com/office/drawing/2014/main" id="{93B35A4C-5373-FC89-F272-B21E463C93A2}"/>
                </a:ext>
              </a:extLst>
            </p:cNvPr>
            <p:cNvSpPr>
              <a:spLocks noChangeShapeType="1"/>
            </p:cNvSpPr>
            <p:nvPr/>
          </p:nvSpPr>
          <p:spPr bwMode="auto">
            <a:xfrm flipH="1">
              <a:off x="39" y="1478"/>
              <a:ext cx="721" cy="416"/>
            </a:xfrm>
            <a:prstGeom prst="line">
              <a:avLst/>
            </a:prstGeom>
            <a:noFill/>
            <a:ln w="63500">
              <a:solidFill>
                <a:srgbClr val="DE4639"/>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24583" name="Picture 5">
              <a:extLst>
                <a:ext uri="{FF2B5EF4-FFF2-40B4-BE49-F238E27FC236}">
                  <a16:creationId xmlns:a16="http://schemas.microsoft.com/office/drawing/2014/main" id="{7964EAE3-92AA-2DF2-C297-1878EC276E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 y="0"/>
              <a:ext cx="4424" cy="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72224"/>
        </a:solidFill>
        <a:effectLst/>
      </p:bgPr>
    </p:bg>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77D885F4-2F17-CEDA-7B55-BA3C3A908BAA}"/>
              </a:ext>
            </a:extLst>
          </p:cNvPr>
          <p:cNvSpPr>
            <a:spLocks/>
          </p:cNvSpPr>
          <p:nvPr/>
        </p:nvSpPr>
        <p:spPr bwMode="auto">
          <a:xfrm>
            <a:off x="1422400" y="2863850"/>
            <a:ext cx="101600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742950" indent="-285750">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spcBef>
                <a:spcPts val="1600"/>
              </a:spcBef>
            </a:pPr>
            <a:r>
              <a:rPr lang="en-US" altLang="en-US" sz="6400">
                <a:solidFill>
                  <a:srgbClr val="FFFFFF"/>
                </a:solidFill>
                <a:latin typeface="Helvetica" pitchFamily="2" charset="0"/>
                <a:sym typeface="Helvetica" pitchFamily="2" charset="0"/>
              </a:rPr>
              <a:t>Enter text information with either a single line of text (input) or multiple lines (textarea). </a:t>
            </a:r>
          </a:p>
        </p:txBody>
      </p:sp>
      <p:sp>
        <p:nvSpPr>
          <p:cNvPr id="26627" name="Rectangle 2">
            <a:extLst>
              <a:ext uri="{FF2B5EF4-FFF2-40B4-BE49-F238E27FC236}">
                <a16:creationId xmlns:a16="http://schemas.microsoft.com/office/drawing/2014/main" id="{72DC7949-9880-C0FA-2FE1-42B010C637B3}"/>
              </a:ext>
            </a:extLst>
          </p:cNvPr>
          <p:cNvSpPr>
            <a:spLocks/>
          </p:cNvSpPr>
          <p:nvPr/>
        </p:nvSpPr>
        <p:spPr bwMode="auto">
          <a:xfrm>
            <a:off x="254000" y="254000"/>
            <a:ext cx="12446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742950" indent="-285750">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lnSpc>
                <a:spcPct val="80000"/>
              </a:lnSpc>
            </a:pPr>
            <a:r>
              <a:rPr lang="en-US" altLang="en-US" sz="5800">
                <a:solidFill>
                  <a:srgbClr val="FFFFFF"/>
                </a:solidFill>
                <a:latin typeface="Helvetica" pitchFamily="2" charset="0"/>
                <a:sym typeface="Helvetica" pitchFamily="2" charset="0"/>
              </a:rPr>
              <a:t>TEXT ENTRY CONTROLS</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425AB9A3-1202-74FB-E9C4-22C2AAE6F316}"/>
              </a:ext>
            </a:extLst>
          </p:cNvPr>
          <p:cNvSpPr>
            <a:spLocks/>
          </p:cNvSpPr>
          <p:nvPr/>
        </p:nvSpPr>
        <p:spPr bwMode="auto">
          <a:xfrm>
            <a:off x="635000" y="3276600"/>
            <a:ext cx="117348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r>
              <a:rPr lang="en-US" altLang="en-US" sz="3600" dirty="0">
                <a:solidFill>
                  <a:schemeClr val="bg2"/>
                </a:solidFill>
                <a:latin typeface="Courier" panose="02070309020205020404" pitchFamily="49" charset="0"/>
                <a:sym typeface="Courier" panose="02070309020205020404" pitchFamily="49" charset="0"/>
              </a:rPr>
              <a:t>&lt;form&gt;</a:t>
            </a:r>
          </a:p>
          <a:p>
            <a:pPr eaLnBrk="1" hangingPunct="1"/>
            <a:r>
              <a:rPr lang="en-US" altLang="en-US" sz="3600" dirty="0">
                <a:solidFill>
                  <a:schemeClr val="bg2"/>
                </a:solidFill>
                <a:latin typeface="Courier" panose="02070309020205020404" pitchFamily="49" charset="0"/>
                <a:sym typeface="Courier" panose="02070309020205020404" pitchFamily="49" charset="0"/>
              </a:rPr>
              <a:t>  &lt;p&gt;Username:</a:t>
            </a:r>
            <a:br>
              <a:rPr lang="en-US" altLang="en-US" sz="3600" dirty="0">
                <a:solidFill>
                  <a:schemeClr val="bg2"/>
                </a:solidFill>
                <a:latin typeface="Courier" panose="02070309020205020404" pitchFamily="49" charset="0"/>
                <a:sym typeface="Courier" panose="02070309020205020404" pitchFamily="49" charset="0"/>
              </a:rPr>
            </a:br>
            <a:r>
              <a:rPr lang="en-US" altLang="en-US" sz="3600" dirty="0">
                <a:solidFill>
                  <a:schemeClr val="bg2"/>
                </a:solidFill>
                <a:latin typeface="Courier" panose="02070309020205020404" pitchFamily="49" charset="0"/>
                <a:sym typeface="Courier" panose="02070309020205020404" pitchFamily="49" charset="0"/>
              </a:rPr>
              <a:t>	 </a:t>
            </a:r>
            <a:r>
              <a:rPr lang="en-US" altLang="en-US" sz="3600" dirty="0">
                <a:solidFill>
                  <a:schemeClr val="accent1"/>
                </a:solidFill>
                <a:latin typeface="Courier" panose="02070309020205020404" pitchFamily="49" charset="0"/>
                <a:sym typeface="Courier" panose="02070309020205020404" pitchFamily="49" charset="0"/>
              </a:rPr>
              <a:t>&lt;input </a:t>
            </a:r>
            <a:r>
              <a:rPr lang="en-US" altLang="en-US" sz="3600" dirty="0">
                <a:solidFill>
                  <a:schemeClr val="bg2"/>
                </a:solidFill>
                <a:latin typeface="Courier" panose="02070309020205020404" pitchFamily="49" charset="0"/>
                <a:sym typeface="Courier" panose="02070309020205020404" pitchFamily="49" charset="0"/>
              </a:rPr>
              <a:t>type="text" name="username"/</a:t>
            </a:r>
            <a:r>
              <a:rPr lang="en-US" altLang="en-US" sz="3600" dirty="0">
                <a:solidFill>
                  <a:schemeClr val="accent1"/>
                </a:solidFill>
                <a:latin typeface="Courier" panose="02070309020205020404" pitchFamily="49" charset="0"/>
                <a:sym typeface="Courier" panose="02070309020205020404" pitchFamily="49" charset="0"/>
              </a:rPr>
              <a:t>&gt;</a:t>
            </a:r>
            <a:br>
              <a:rPr lang="en-US" altLang="en-US" sz="3600" dirty="0">
                <a:solidFill>
                  <a:schemeClr val="bg2"/>
                </a:solidFill>
                <a:latin typeface="Courier" panose="02070309020205020404" pitchFamily="49" charset="0"/>
                <a:sym typeface="Courier" panose="02070309020205020404" pitchFamily="49" charset="0"/>
              </a:rPr>
            </a:br>
            <a:r>
              <a:rPr lang="en-US" altLang="en-US" sz="3600" dirty="0">
                <a:solidFill>
                  <a:schemeClr val="bg2"/>
                </a:solidFill>
                <a:latin typeface="Courier" panose="02070309020205020404" pitchFamily="49" charset="0"/>
                <a:sym typeface="Courier" panose="02070309020205020404" pitchFamily="49" charset="0"/>
              </a:rPr>
              <a:t>  &lt;/p&gt;</a:t>
            </a:r>
            <a:br>
              <a:rPr lang="en-US" altLang="en-US" sz="3600" dirty="0">
                <a:solidFill>
                  <a:schemeClr val="bg2"/>
                </a:solidFill>
                <a:latin typeface="Courier" panose="02070309020205020404" pitchFamily="49" charset="0"/>
                <a:sym typeface="Courier" panose="02070309020205020404" pitchFamily="49" charset="0"/>
              </a:rPr>
            </a:br>
            <a:r>
              <a:rPr lang="en-US" altLang="en-US" sz="3600" dirty="0">
                <a:solidFill>
                  <a:schemeClr val="bg2"/>
                </a:solidFill>
                <a:latin typeface="Courier" panose="02070309020205020404" pitchFamily="49" charset="0"/>
                <a:sym typeface="Courier" panose="02070309020205020404" pitchFamily="49" charset="0"/>
              </a:rPr>
              <a:t>&lt;/form&gt;</a:t>
            </a:r>
          </a:p>
        </p:txBody>
      </p:sp>
      <p:sp>
        <p:nvSpPr>
          <p:cNvPr id="28674" name="Rectangle 2">
            <a:extLst>
              <a:ext uri="{FF2B5EF4-FFF2-40B4-BE49-F238E27FC236}">
                <a16:creationId xmlns:a16="http://schemas.microsoft.com/office/drawing/2014/main" id="{26826D85-3FF9-6DED-F99D-0116AB746816}"/>
              </a:ext>
            </a:extLst>
          </p:cNvPr>
          <p:cNvSpPr>
            <a:spLocks/>
          </p:cNvSpPr>
          <p:nvPr/>
        </p:nvSpPr>
        <p:spPr bwMode="auto">
          <a:xfrm>
            <a:off x="254000" y="254000"/>
            <a:ext cx="12446000" cy="1866900"/>
          </a:xfrm>
          <a:prstGeom prst="rect">
            <a:avLst/>
          </a:prstGeom>
          <a:solidFill>
            <a:srgbClr val="D9D5D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lnSpc>
                <a:spcPct val="80000"/>
              </a:lnSpc>
            </a:pPr>
            <a:r>
              <a:rPr lang="en-US" altLang="en-US" sz="5800">
                <a:solidFill>
                  <a:srgbClr val="464749"/>
                </a:solidFill>
                <a:latin typeface="Helvetica" pitchFamily="2" charset="0"/>
                <a:sym typeface="Helvetica" pitchFamily="2" charset="0"/>
              </a:rPr>
              <a:t>INPUT</a:t>
            </a:r>
          </a:p>
          <a:p>
            <a:pPr eaLnBrk="1" hangingPunct="1">
              <a:lnSpc>
                <a:spcPct val="80000"/>
              </a:lnSpc>
            </a:pPr>
            <a:r>
              <a:rPr lang="en-US" altLang="en-US" sz="3600">
                <a:solidFill>
                  <a:srgbClr val="464749"/>
                </a:solidFill>
                <a:latin typeface="Helvetica" pitchFamily="2" charset="0"/>
                <a:sym typeface="Helvetica" pitchFamily="2" charset="0"/>
              </a:rPr>
              <a:t>For entering a single line of text.</a:t>
            </a:r>
          </a:p>
        </p:txBody>
      </p:sp>
      <p:pic>
        <p:nvPicPr>
          <p:cNvPr id="2" name="Picture 2">
            <a:extLst>
              <a:ext uri="{FF2B5EF4-FFF2-40B4-BE49-F238E27FC236}">
                <a16:creationId xmlns:a16="http://schemas.microsoft.com/office/drawing/2014/main" id="{871C590E-332F-AFFD-F70A-5952FADEF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024" y="6965123"/>
            <a:ext cx="64325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A5FE9FA2-080B-A871-D377-FE0B76B2530B}"/>
              </a:ext>
            </a:extLst>
          </p:cNvPr>
          <p:cNvSpPr>
            <a:spLocks/>
          </p:cNvSpPr>
          <p:nvPr/>
        </p:nvSpPr>
        <p:spPr bwMode="auto">
          <a:xfrm>
            <a:off x="635000" y="3276600"/>
            <a:ext cx="117348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r>
              <a:rPr lang="en-US" altLang="en-US" sz="3600" dirty="0">
                <a:solidFill>
                  <a:schemeClr val="bg2"/>
                </a:solidFill>
                <a:latin typeface="Courier" panose="02070309020205020404" pitchFamily="49" charset="0"/>
                <a:sym typeface="Courier" panose="02070309020205020404" pitchFamily="49" charset="0"/>
              </a:rPr>
              <a:t>&lt;form&gt;</a:t>
            </a:r>
            <a:br>
              <a:rPr lang="en-US" altLang="en-US" sz="3600" dirty="0">
                <a:solidFill>
                  <a:schemeClr val="bg2"/>
                </a:solidFill>
                <a:latin typeface="Courier" panose="02070309020205020404" pitchFamily="49" charset="0"/>
                <a:sym typeface="Courier" panose="02070309020205020404" pitchFamily="49" charset="0"/>
              </a:rPr>
            </a:br>
            <a:r>
              <a:rPr lang="en-US" altLang="en-US" sz="3600" dirty="0">
                <a:solidFill>
                  <a:schemeClr val="bg2"/>
                </a:solidFill>
                <a:latin typeface="Courier" panose="02070309020205020404" pitchFamily="49" charset="0"/>
                <a:sym typeface="Courier" panose="02070309020205020404" pitchFamily="49" charset="0"/>
              </a:rPr>
              <a:t>  &lt;p&gt;Username:</a:t>
            </a:r>
          </a:p>
          <a:p>
            <a:pPr eaLnBrk="1" hangingPunct="1"/>
            <a:r>
              <a:rPr lang="en-US" altLang="en-US" sz="3600" dirty="0">
                <a:solidFill>
                  <a:schemeClr val="bg2"/>
                </a:solidFill>
                <a:latin typeface="Courier" panose="02070309020205020404" pitchFamily="49" charset="0"/>
                <a:sym typeface="Courier" panose="02070309020205020404" pitchFamily="49" charset="0"/>
              </a:rPr>
              <a:t>	 &lt;input </a:t>
            </a:r>
            <a:r>
              <a:rPr lang="en-US" altLang="en-US" sz="3600" dirty="0">
                <a:solidFill>
                  <a:srgbClr val="0080FF"/>
                </a:solidFill>
                <a:latin typeface="Courier" panose="02070309020205020404" pitchFamily="49" charset="0"/>
                <a:sym typeface="Courier" panose="02070309020205020404" pitchFamily="49" charset="0"/>
              </a:rPr>
              <a:t>type="text"</a:t>
            </a:r>
            <a:r>
              <a:rPr lang="en-US" altLang="en-US" sz="3600" dirty="0">
                <a:solidFill>
                  <a:srgbClr val="949699"/>
                </a:solidFill>
                <a:latin typeface="Courier" panose="02070309020205020404" pitchFamily="49" charset="0"/>
                <a:sym typeface="Courier" panose="02070309020205020404" pitchFamily="49" charset="0"/>
              </a:rPr>
              <a:t> </a:t>
            </a:r>
            <a:r>
              <a:rPr lang="en-US" altLang="en-US" sz="3600" dirty="0">
                <a:solidFill>
                  <a:schemeClr val="bg2"/>
                </a:solidFill>
                <a:latin typeface="Courier" panose="02070309020205020404" pitchFamily="49" charset="0"/>
                <a:sym typeface="Courier" panose="02070309020205020404" pitchFamily="49" charset="0"/>
              </a:rPr>
              <a:t>name="username"/&gt;</a:t>
            </a:r>
            <a:br>
              <a:rPr lang="en-US" altLang="en-US" sz="3600" dirty="0">
                <a:solidFill>
                  <a:schemeClr val="bg2"/>
                </a:solidFill>
                <a:latin typeface="Courier" panose="02070309020205020404" pitchFamily="49" charset="0"/>
                <a:sym typeface="Courier" panose="02070309020205020404" pitchFamily="49" charset="0"/>
              </a:rPr>
            </a:br>
            <a:r>
              <a:rPr lang="en-US" altLang="en-US" sz="3600" dirty="0">
                <a:solidFill>
                  <a:schemeClr val="bg2"/>
                </a:solidFill>
                <a:latin typeface="Courier" panose="02070309020205020404" pitchFamily="49" charset="0"/>
                <a:sym typeface="Courier" panose="02070309020205020404" pitchFamily="49" charset="0"/>
              </a:rPr>
              <a:t>  &lt;/p&gt;</a:t>
            </a:r>
            <a:br>
              <a:rPr lang="en-US" altLang="en-US" sz="3600" dirty="0">
                <a:solidFill>
                  <a:schemeClr val="bg2"/>
                </a:solidFill>
                <a:latin typeface="Courier" panose="02070309020205020404" pitchFamily="49" charset="0"/>
                <a:sym typeface="Courier" panose="02070309020205020404" pitchFamily="49" charset="0"/>
              </a:rPr>
            </a:br>
            <a:r>
              <a:rPr lang="en-US" altLang="en-US" sz="3600" dirty="0">
                <a:solidFill>
                  <a:schemeClr val="bg2"/>
                </a:solidFill>
                <a:latin typeface="Courier" panose="02070309020205020404" pitchFamily="49" charset="0"/>
                <a:sym typeface="Courier" panose="02070309020205020404" pitchFamily="49" charset="0"/>
              </a:rPr>
              <a:t>&lt;/form&gt;</a:t>
            </a:r>
          </a:p>
        </p:txBody>
      </p:sp>
      <p:sp>
        <p:nvSpPr>
          <p:cNvPr id="30722" name="Rectangle 2">
            <a:extLst>
              <a:ext uri="{FF2B5EF4-FFF2-40B4-BE49-F238E27FC236}">
                <a16:creationId xmlns:a16="http://schemas.microsoft.com/office/drawing/2014/main" id="{9750B3B7-D8C7-DFEB-0075-8616107F2CDC}"/>
              </a:ext>
            </a:extLst>
          </p:cNvPr>
          <p:cNvSpPr>
            <a:spLocks/>
          </p:cNvSpPr>
          <p:nvPr/>
        </p:nvSpPr>
        <p:spPr bwMode="auto">
          <a:xfrm>
            <a:off x="254000" y="254000"/>
            <a:ext cx="12446000" cy="1866900"/>
          </a:xfrm>
          <a:prstGeom prst="rect">
            <a:avLst/>
          </a:prstGeom>
          <a:solidFill>
            <a:srgbClr val="D9D5D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lnSpc>
                <a:spcPct val="80000"/>
              </a:lnSpc>
            </a:pPr>
            <a:r>
              <a:rPr lang="en-US" altLang="en-US" sz="5800">
                <a:solidFill>
                  <a:srgbClr val="464749"/>
                </a:solidFill>
                <a:latin typeface="Helvetica" pitchFamily="2" charset="0"/>
                <a:sym typeface="Helvetica" pitchFamily="2" charset="0"/>
              </a:rPr>
              <a:t>TYPE ATTRIBUTE</a:t>
            </a:r>
          </a:p>
          <a:p>
            <a:pPr eaLnBrk="1" hangingPunct="1">
              <a:lnSpc>
                <a:spcPct val="80000"/>
              </a:lnSpc>
            </a:pPr>
            <a:r>
              <a:rPr lang="en-US" altLang="en-US" sz="3600">
                <a:solidFill>
                  <a:srgbClr val="464749"/>
                </a:solidFill>
                <a:latin typeface="Helvetica" pitchFamily="2" charset="0"/>
                <a:sym typeface="Helvetica" pitchFamily="2" charset="0"/>
              </a:rPr>
              <a:t>Indicates which type of control you want.</a:t>
            </a:r>
          </a:p>
        </p:txBody>
      </p:sp>
      <p:pic>
        <p:nvPicPr>
          <p:cNvPr id="2" name="Picture 2">
            <a:extLst>
              <a:ext uri="{FF2B5EF4-FFF2-40B4-BE49-F238E27FC236}">
                <a16:creationId xmlns:a16="http://schemas.microsoft.com/office/drawing/2014/main" id="{1EC7FC34-DCAD-3760-0D42-D9962867B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024" y="6965123"/>
            <a:ext cx="64325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0109B57E-6359-45E4-B31D-BE53249E7A01}"/>
              </a:ext>
            </a:extLst>
          </p:cNvPr>
          <p:cNvSpPr>
            <a:spLocks/>
          </p:cNvSpPr>
          <p:nvPr/>
        </p:nvSpPr>
        <p:spPr bwMode="auto">
          <a:xfrm>
            <a:off x="635000" y="3276600"/>
            <a:ext cx="117348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r>
              <a:rPr lang="en-US" altLang="en-US" sz="3600" dirty="0">
                <a:solidFill>
                  <a:schemeClr val="bg2"/>
                </a:solidFill>
                <a:latin typeface="Courier" panose="02070309020205020404" pitchFamily="49" charset="0"/>
                <a:sym typeface="Courier" panose="02070309020205020404" pitchFamily="49" charset="0"/>
              </a:rPr>
              <a:t>&lt;form&gt;</a:t>
            </a:r>
            <a:br>
              <a:rPr lang="en-US" altLang="en-US" sz="3600" dirty="0">
                <a:solidFill>
                  <a:schemeClr val="bg2"/>
                </a:solidFill>
                <a:latin typeface="Courier" panose="02070309020205020404" pitchFamily="49" charset="0"/>
                <a:sym typeface="Courier" panose="02070309020205020404" pitchFamily="49" charset="0"/>
              </a:rPr>
            </a:br>
            <a:r>
              <a:rPr lang="en-US" altLang="en-US" sz="3600" dirty="0">
                <a:solidFill>
                  <a:schemeClr val="bg2"/>
                </a:solidFill>
                <a:latin typeface="Courier" panose="02070309020205020404" pitchFamily="49" charset="0"/>
                <a:sym typeface="Courier" panose="02070309020205020404" pitchFamily="49" charset="0"/>
              </a:rPr>
              <a:t>  &lt;p&gt;Username:</a:t>
            </a:r>
          </a:p>
          <a:p>
            <a:pPr eaLnBrk="1" hangingPunct="1"/>
            <a:r>
              <a:rPr lang="en-US" altLang="en-US" sz="3600" dirty="0">
                <a:solidFill>
                  <a:schemeClr val="bg2"/>
                </a:solidFill>
                <a:latin typeface="Courier" panose="02070309020205020404" pitchFamily="49" charset="0"/>
                <a:sym typeface="Courier" panose="02070309020205020404" pitchFamily="49" charset="0"/>
              </a:rPr>
              <a:t>	 &lt;input type="text" </a:t>
            </a:r>
            <a:r>
              <a:rPr lang="en-US" altLang="en-US" sz="3600" dirty="0">
                <a:solidFill>
                  <a:srgbClr val="0080FF"/>
                </a:solidFill>
                <a:latin typeface="Courier" panose="02070309020205020404" pitchFamily="49" charset="0"/>
                <a:sym typeface="Courier" panose="02070309020205020404" pitchFamily="49" charset="0"/>
              </a:rPr>
              <a:t>name="username"</a:t>
            </a:r>
            <a:r>
              <a:rPr lang="en-US" altLang="en-US" sz="3600" dirty="0">
                <a:solidFill>
                  <a:schemeClr val="bg2"/>
                </a:solidFill>
                <a:latin typeface="Courier" panose="02070309020205020404" pitchFamily="49" charset="0"/>
                <a:sym typeface="Courier" panose="02070309020205020404" pitchFamily="49" charset="0"/>
              </a:rPr>
              <a:t>/&gt;</a:t>
            </a:r>
            <a:br>
              <a:rPr lang="en-US" altLang="en-US" sz="3600" dirty="0">
                <a:solidFill>
                  <a:schemeClr val="bg2"/>
                </a:solidFill>
                <a:latin typeface="Courier" panose="02070309020205020404" pitchFamily="49" charset="0"/>
                <a:sym typeface="Courier" panose="02070309020205020404" pitchFamily="49" charset="0"/>
              </a:rPr>
            </a:br>
            <a:r>
              <a:rPr lang="en-US" altLang="en-US" sz="3600" dirty="0">
                <a:solidFill>
                  <a:schemeClr val="bg2"/>
                </a:solidFill>
                <a:latin typeface="Courier" panose="02070309020205020404" pitchFamily="49" charset="0"/>
                <a:sym typeface="Courier" panose="02070309020205020404" pitchFamily="49" charset="0"/>
              </a:rPr>
              <a:t>  &lt;/p&gt;</a:t>
            </a:r>
            <a:br>
              <a:rPr lang="en-US" altLang="en-US" sz="3600" dirty="0">
                <a:solidFill>
                  <a:schemeClr val="bg2"/>
                </a:solidFill>
                <a:latin typeface="Courier" panose="02070309020205020404" pitchFamily="49" charset="0"/>
                <a:sym typeface="Courier" panose="02070309020205020404" pitchFamily="49" charset="0"/>
              </a:rPr>
            </a:br>
            <a:r>
              <a:rPr lang="en-US" altLang="en-US" sz="3600" dirty="0">
                <a:solidFill>
                  <a:schemeClr val="bg2"/>
                </a:solidFill>
                <a:latin typeface="Courier" panose="02070309020205020404" pitchFamily="49" charset="0"/>
                <a:sym typeface="Courier" panose="02070309020205020404" pitchFamily="49" charset="0"/>
              </a:rPr>
              <a:t>&lt;/form&gt;</a:t>
            </a:r>
          </a:p>
        </p:txBody>
      </p:sp>
      <p:sp>
        <p:nvSpPr>
          <p:cNvPr id="32770" name="Rectangle 2">
            <a:extLst>
              <a:ext uri="{FF2B5EF4-FFF2-40B4-BE49-F238E27FC236}">
                <a16:creationId xmlns:a16="http://schemas.microsoft.com/office/drawing/2014/main" id="{C063CC4D-C225-7A44-C826-3C2F8DE72196}"/>
              </a:ext>
            </a:extLst>
          </p:cNvPr>
          <p:cNvSpPr>
            <a:spLocks/>
          </p:cNvSpPr>
          <p:nvPr/>
        </p:nvSpPr>
        <p:spPr bwMode="auto">
          <a:xfrm>
            <a:off x="254000" y="254000"/>
            <a:ext cx="12446000" cy="1885950"/>
          </a:xfrm>
          <a:prstGeom prst="rect">
            <a:avLst/>
          </a:prstGeom>
          <a:solidFill>
            <a:srgbClr val="D9D5D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lnSpc>
                <a:spcPct val="80000"/>
              </a:lnSpc>
            </a:pPr>
            <a:r>
              <a:rPr lang="en-US" altLang="en-US" sz="5800">
                <a:solidFill>
                  <a:srgbClr val="464749"/>
                </a:solidFill>
                <a:latin typeface="Helvetica" pitchFamily="2" charset="0"/>
                <a:sym typeface="Helvetica" pitchFamily="2" charset="0"/>
              </a:rPr>
              <a:t>NAME ATTRIBUTE</a:t>
            </a:r>
          </a:p>
          <a:p>
            <a:pPr eaLnBrk="1" hangingPunct="1">
              <a:lnSpc>
                <a:spcPct val="80000"/>
              </a:lnSpc>
            </a:pPr>
            <a:r>
              <a:rPr lang="en-US" altLang="en-US" sz="3600">
                <a:solidFill>
                  <a:srgbClr val="464749"/>
                </a:solidFill>
                <a:latin typeface="Helvetica" pitchFamily="2" charset="0"/>
                <a:sym typeface="Helvetica" pitchFamily="2" charset="0"/>
              </a:rPr>
              <a:t>Required. Names the form control element for processing. There are specific variable names that need to be used.</a:t>
            </a:r>
          </a:p>
        </p:txBody>
      </p:sp>
      <p:pic>
        <p:nvPicPr>
          <p:cNvPr id="2" name="Picture 2">
            <a:extLst>
              <a:ext uri="{FF2B5EF4-FFF2-40B4-BE49-F238E27FC236}">
                <a16:creationId xmlns:a16="http://schemas.microsoft.com/office/drawing/2014/main" id="{7ED38119-C97E-F6CD-AF9D-B9E784654E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024" y="6965123"/>
            <a:ext cx="64325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65E241E9-339B-A11C-5E72-C18637D19136}"/>
              </a:ext>
            </a:extLst>
          </p:cNvPr>
          <p:cNvSpPr>
            <a:spLocks/>
          </p:cNvSpPr>
          <p:nvPr/>
        </p:nvSpPr>
        <p:spPr bwMode="auto">
          <a:xfrm>
            <a:off x="635000" y="2644552"/>
            <a:ext cx="120650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r>
              <a:rPr lang="en-US" altLang="en-US" sz="3600" dirty="0">
                <a:solidFill>
                  <a:schemeClr val="bg2"/>
                </a:solidFill>
                <a:latin typeface="Courier" panose="02070309020205020404" pitchFamily="49" charset="0"/>
                <a:sym typeface="Courier" panose="02070309020205020404" pitchFamily="49" charset="0"/>
              </a:rPr>
              <a:t>&lt;p&gt;Username:</a:t>
            </a:r>
            <a:br>
              <a:rPr lang="en-US" altLang="en-US" sz="3600" dirty="0">
                <a:solidFill>
                  <a:schemeClr val="bg2"/>
                </a:solidFill>
                <a:latin typeface="Courier" panose="02070309020205020404" pitchFamily="49" charset="0"/>
                <a:sym typeface="Courier" panose="02070309020205020404" pitchFamily="49" charset="0"/>
              </a:rPr>
            </a:br>
            <a:r>
              <a:rPr lang="en-US" altLang="en-US" sz="3600" dirty="0">
                <a:solidFill>
                  <a:schemeClr val="bg2"/>
                </a:solidFill>
                <a:latin typeface="Courier" panose="02070309020205020404" pitchFamily="49" charset="0"/>
                <a:sym typeface="Courier" panose="02070309020205020404" pitchFamily="49" charset="0"/>
              </a:rPr>
              <a:t>   &lt;input type="text" name="username"</a:t>
            </a:r>
            <a:br>
              <a:rPr lang="en-US" altLang="en-US" sz="3600" dirty="0">
                <a:solidFill>
                  <a:schemeClr val="bg2"/>
                </a:solidFill>
                <a:latin typeface="Courier" panose="02070309020205020404" pitchFamily="49" charset="0"/>
                <a:sym typeface="Courier" panose="02070309020205020404" pitchFamily="49" charset="0"/>
              </a:rPr>
            </a:br>
            <a:r>
              <a:rPr lang="en-US" altLang="en-US" sz="3600" dirty="0">
                <a:solidFill>
                  <a:schemeClr val="bg2"/>
                </a:solidFill>
                <a:latin typeface="Courier" panose="02070309020205020404" pitchFamily="49" charset="0"/>
                <a:sym typeface="Courier" panose="02070309020205020404" pitchFamily="49" charset="0"/>
              </a:rPr>
              <a:t>	 </a:t>
            </a:r>
            <a:r>
              <a:rPr lang="en-US" altLang="en-US" sz="3600" dirty="0">
                <a:solidFill>
                  <a:schemeClr val="accent1"/>
                </a:solidFill>
                <a:latin typeface="Courier" panose="02070309020205020404" pitchFamily="49" charset="0"/>
                <a:sym typeface="Courier" panose="02070309020205020404" pitchFamily="49" charset="0"/>
              </a:rPr>
              <a:t>value=”username" </a:t>
            </a:r>
            <a:r>
              <a:rPr lang="en-US" altLang="en-US" sz="3600" dirty="0">
                <a:solidFill>
                  <a:schemeClr val="bg2"/>
                </a:solidFill>
                <a:latin typeface="Courier" panose="02070309020205020404" pitchFamily="49" charset="0"/>
                <a:sym typeface="Courier" panose="02070309020205020404" pitchFamily="49" charset="0"/>
              </a:rPr>
              <a:t>/&gt;</a:t>
            </a:r>
            <a:br>
              <a:rPr lang="en-US" altLang="en-US" sz="3600" dirty="0">
                <a:solidFill>
                  <a:schemeClr val="bg2"/>
                </a:solidFill>
                <a:latin typeface="Courier" panose="02070309020205020404" pitchFamily="49" charset="0"/>
                <a:sym typeface="Courier" panose="02070309020205020404" pitchFamily="49" charset="0"/>
              </a:rPr>
            </a:br>
            <a:r>
              <a:rPr lang="en-US" altLang="en-US" sz="3600" dirty="0">
                <a:solidFill>
                  <a:schemeClr val="bg2"/>
                </a:solidFill>
                <a:latin typeface="Courier" panose="02070309020205020404" pitchFamily="49" charset="0"/>
                <a:sym typeface="Courier" panose="02070309020205020404" pitchFamily="49" charset="0"/>
              </a:rPr>
              <a:t>&lt;/p&gt;</a:t>
            </a:r>
            <a:br>
              <a:rPr lang="en-US" altLang="en-US" sz="3600" dirty="0">
                <a:solidFill>
                  <a:schemeClr val="bg2"/>
                </a:solidFill>
                <a:latin typeface="Courier" panose="02070309020205020404" pitchFamily="49" charset="0"/>
                <a:sym typeface="Courier" panose="02070309020205020404" pitchFamily="49" charset="0"/>
              </a:rPr>
            </a:br>
            <a:br>
              <a:rPr lang="en-US" altLang="en-US" sz="3600" dirty="0">
                <a:solidFill>
                  <a:schemeClr val="bg2"/>
                </a:solidFill>
                <a:latin typeface="Courier" panose="02070309020205020404" pitchFamily="49" charset="0"/>
                <a:sym typeface="Courier" panose="02070309020205020404" pitchFamily="49" charset="0"/>
              </a:rPr>
            </a:br>
            <a:r>
              <a:rPr lang="en-US" altLang="en-US" sz="3600" dirty="0">
                <a:solidFill>
                  <a:schemeClr val="bg2"/>
                </a:solidFill>
                <a:latin typeface="Courier" panose="02070309020205020404" pitchFamily="49" charset="0"/>
                <a:sym typeface="Courier" panose="02070309020205020404" pitchFamily="49" charset="0"/>
              </a:rPr>
              <a:t>&lt;p&gt;Password:</a:t>
            </a:r>
            <a:br>
              <a:rPr lang="en-US" altLang="en-US" sz="3600" dirty="0">
                <a:solidFill>
                  <a:schemeClr val="bg2"/>
                </a:solidFill>
                <a:latin typeface="Courier" panose="02070309020205020404" pitchFamily="49" charset="0"/>
                <a:sym typeface="Courier" panose="02070309020205020404" pitchFamily="49" charset="0"/>
              </a:rPr>
            </a:br>
            <a:r>
              <a:rPr lang="en-US" altLang="en-US" sz="3600" dirty="0">
                <a:solidFill>
                  <a:schemeClr val="bg2"/>
                </a:solidFill>
                <a:latin typeface="Courier" panose="02070309020205020404" pitchFamily="49" charset="0"/>
                <a:sym typeface="Courier" panose="02070309020205020404" pitchFamily="49" charset="0"/>
              </a:rPr>
              <a:t>   &lt;input </a:t>
            </a:r>
            <a:r>
              <a:rPr lang="en-US" altLang="en-US" sz="3600" dirty="0">
                <a:solidFill>
                  <a:schemeClr val="accent3">
                    <a:lumMod val="50000"/>
                  </a:schemeClr>
                </a:solidFill>
                <a:latin typeface="Courier" panose="02070309020205020404" pitchFamily="49" charset="0"/>
                <a:sym typeface="Courier" panose="02070309020205020404" pitchFamily="49" charset="0"/>
              </a:rPr>
              <a:t>type="password" name="</a:t>
            </a:r>
            <a:r>
              <a:rPr lang="en-US" altLang="en-US" sz="3600" dirty="0">
                <a:solidFill>
                  <a:schemeClr val="bg2"/>
                </a:solidFill>
                <a:latin typeface="Courier" panose="02070309020205020404" pitchFamily="49" charset="0"/>
                <a:sym typeface="Courier" panose="02070309020205020404" pitchFamily="49" charset="0"/>
              </a:rPr>
              <a:t>password"/&gt;</a:t>
            </a:r>
            <a:br>
              <a:rPr lang="en-US" altLang="en-US" sz="3600" dirty="0">
                <a:solidFill>
                  <a:schemeClr val="bg2"/>
                </a:solidFill>
                <a:latin typeface="Courier" panose="02070309020205020404" pitchFamily="49" charset="0"/>
                <a:sym typeface="Courier" panose="02070309020205020404" pitchFamily="49" charset="0"/>
              </a:rPr>
            </a:br>
            <a:r>
              <a:rPr lang="en-US" altLang="en-US" sz="3600" dirty="0">
                <a:solidFill>
                  <a:schemeClr val="bg2"/>
                </a:solidFill>
                <a:latin typeface="Courier" panose="02070309020205020404" pitchFamily="49" charset="0"/>
                <a:sym typeface="Courier" panose="02070309020205020404" pitchFamily="49" charset="0"/>
              </a:rPr>
              <a:t>&lt;/p&gt;</a:t>
            </a:r>
          </a:p>
        </p:txBody>
      </p:sp>
      <p:sp>
        <p:nvSpPr>
          <p:cNvPr id="39938" name="Rectangle 2">
            <a:extLst>
              <a:ext uri="{FF2B5EF4-FFF2-40B4-BE49-F238E27FC236}">
                <a16:creationId xmlns:a16="http://schemas.microsoft.com/office/drawing/2014/main" id="{2A4E1489-76D9-2A9D-C960-D226025EBC57}"/>
              </a:ext>
            </a:extLst>
          </p:cNvPr>
          <p:cNvSpPr>
            <a:spLocks/>
          </p:cNvSpPr>
          <p:nvPr/>
        </p:nvSpPr>
        <p:spPr bwMode="auto">
          <a:xfrm>
            <a:off x="254000" y="254000"/>
            <a:ext cx="12446000" cy="2174875"/>
          </a:xfrm>
          <a:prstGeom prst="rect">
            <a:avLst/>
          </a:prstGeom>
          <a:solidFill>
            <a:srgbClr val="D9D5D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panose="020B0502020104020203" pitchFamily="34" charset="-79"/>
                <a:ea typeface="ヒラギノ角ゴ ProN W3" charset="-128"/>
                <a:sym typeface="Gill Sans" panose="020B0502020104020203" pitchFamily="34" charset="-79"/>
              </a:defRPr>
            </a:lvl1pPr>
            <a:lvl2pPr marL="37931725" indent="-37474525">
              <a:defRPr sz="4200">
                <a:solidFill>
                  <a:srgbClr val="000000"/>
                </a:solidFill>
                <a:latin typeface="Gill Sans" panose="020B0502020104020203" pitchFamily="34" charset="-79"/>
                <a:ea typeface="ヒラギノ角ゴ ProN W3" charset="-128"/>
                <a:sym typeface="Gill Sans" panose="020B0502020104020203" pitchFamily="34" charset="-79"/>
              </a:defRPr>
            </a:lvl2pPr>
            <a:lvl3pPr marL="11430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3pPr>
            <a:lvl4pPr marL="16002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4pPr>
            <a:lvl5pPr marL="2057400" indent="-228600">
              <a:defRPr sz="4200">
                <a:solidFill>
                  <a:srgbClr val="000000"/>
                </a:solidFill>
                <a:latin typeface="Gill Sans" panose="020B0502020104020203" pitchFamily="34" charset="-79"/>
                <a:ea typeface="ヒラギノ角ゴ ProN W3" charset="-128"/>
                <a:sym typeface="Gill Sans" panose="020B0502020104020203" pitchFamily="34" charset="-79"/>
              </a:defRPr>
            </a:lvl5pPr>
            <a:lvl6pPr marL="25146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6pPr>
            <a:lvl7pPr marL="29718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7pPr>
            <a:lvl8pPr marL="34290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8pPr>
            <a:lvl9pPr marL="3886200" indent="-228600" eaLnBrk="0" fontAlgn="base" hangingPunct="0">
              <a:spcBef>
                <a:spcPct val="0"/>
              </a:spcBef>
              <a:spcAft>
                <a:spcPct val="0"/>
              </a:spcAft>
              <a:defRPr sz="4200">
                <a:solidFill>
                  <a:srgbClr val="000000"/>
                </a:solidFill>
                <a:latin typeface="Gill Sans" panose="020B0502020104020203" pitchFamily="34" charset="-79"/>
                <a:ea typeface="ヒラギノ角ゴ ProN W3" charset="-128"/>
                <a:sym typeface="Gill Sans" panose="020B0502020104020203" pitchFamily="34" charset="-79"/>
              </a:defRPr>
            </a:lvl9pPr>
          </a:lstStyle>
          <a:p>
            <a:pPr eaLnBrk="1" hangingPunct="1">
              <a:lnSpc>
                <a:spcPct val="80000"/>
              </a:lnSpc>
            </a:pPr>
            <a:r>
              <a:rPr lang="en-US" altLang="en-US" sz="5800">
                <a:solidFill>
                  <a:srgbClr val="464749"/>
                </a:solidFill>
                <a:latin typeface="Helvetica" pitchFamily="2" charset="0"/>
                <a:sym typeface="Helvetica" pitchFamily="2" charset="0"/>
              </a:rPr>
              <a:t>VALUE ATTRIBUTE</a:t>
            </a:r>
          </a:p>
          <a:p>
            <a:pPr eaLnBrk="1" hangingPunct="1">
              <a:lnSpc>
                <a:spcPct val="80000"/>
              </a:lnSpc>
            </a:pPr>
            <a:r>
              <a:rPr lang="en-US" altLang="en-US" sz="3600">
                <a:solidFill>
                  <a:srgbClr val="464749"/>
                </a:solidFill>
                <a:latin typeface="Helvetica" pitchFamily="2" charset="0"/>
                <a:sym typeface="Helvetica" pitchFamily="2" charset="0"/>
              </a:rPr>
              <a:t>Specifies default text that appears in the field when the form is loaded. In this example, the value “username” will be sent with the form unless the user changes it.</a:t>
            </a:r>
          </a:p>
        </p:txBody>
      </p:sp>
      <p:pic>
        <p:nvPicPr>
          <p:cNvPr id="2" name="Picture 2">
            <a:extLst>
              <a:ext uri="{FF2B5EF4-FFF2-40B4-BE49-F238E27FC236}">
                <a16:creationId xmlns:a16="http://schemas.microsoft.com/office/drawing/2014/main" id="{BB909EA6-D387-5E7A-94C1-67D5D11B4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968" y="6892726"/>
            <a:ext cx="708818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Helvetica"/>
        <a:ea typeface="ヒラギノ角ゴ ProN W3"/>
        <a:cs typeface="ヒラギノ角ゴ ProN W3"/>
      </a:majorFont>
      <a:minorFont>
        <a:latin typeface="Helvetic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2" charset="0"/>
            <a:ea typeface="ヒラギノ角ゴ ProN W3" pitchFamily="-102" charset="-128"/>
            <a:cs typeface="ヒラギノ角ゴ ProN W3" pitchFamily="-102" charset="-128"/>
            <a:sym typeface="Gill Sans" pitchFamily="-10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2" charset="0"/>
            <a:ea typeface="ヒラギノ角ゴ ProN W3" pitchFamily="-102" charset="-128"/>
            <a:cs typeface="ヒラギノ角ゴ ProN W3" pitchFamily="-102" charset="-128"/>
            <a:sym typeface="Gill Sans" pitchFamily="-102"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HTML no tab">
  <a:themeElements>
    <a:clrScheme name="HTML no ta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TML no tab">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2" charset="0"/>
            <a:ea typeface="ヒラギノ角ゴ ProN W3" pitchFamily="-102" charset="-128"/>
            <a:cs typeface="ヒラギノ角ゴ ProN W3" pitchFamily="-102" charset="-128"/>
            <a:sym typeface="Gill Sans" pitchFamily="-10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2" charset="0"/>
            <a:ea typeface="ヒラギノ角ゴ ProN W3" pitchFamily="-102" charset="-128"/>
            <a:cs typeface="ヒラギノ角ゴ ProN W3" pitchFamily="-102" charset="-128"/>
            <a:sym typeface="Gill Sans" pitchFamily="-102" charset="0"/>
          </a:defRPr>
        </a:defPPr>
      </a:lstStyle>
    </a:lnDef>
  </a:objectDefaults>
  <a:extraClrSchemeLst>
    <a:extraClrScheme>
      <a:clrScheme name="HTML no ta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ode">
  <a:themeElements>
    <a:clrScheme name="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de">
      <a:majorFont>
        <a:latin typeface="Gill Sans"/>
        <a:ea typeface="ヒラギノ角ゴ ProN W3"/>
        <a:cs typeface="ヒラギノ角ゴ ProN W3"/>
      </a:majorFont>
      <a:minorFont>
        <a:latin typeface="Courier"/>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2" charset="0"/>
            <a:ea typeface="ヒラギノ角ゴ ProN W3" pitchFamily="-102" charset="-128"/>
            <a:cs typeface="ヒラギノ角ゴ ProN W3" pitchFamily="-102" charset="-128"/>
            <a:sym typeface="Gill Sans" pitchFamily="-10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2" charset="0"/>
            <a:ea typeface="ヒラギノ角ゴ ProN W3" pitchFamily="-102" charset="-128"/>
            <a:cs typeface="ヒラギノ角ゴ ProN W3" pitchFamily="-102" charset="-128"/>
            <a:sym typeface="Gill Sans" pitchFamily="-102" charset="0"/>
          </a:defRPr>
        </a:defPPr>
      </a:lstStyle>
    </a:lnDef>
  </a:objectDefaults>
  <a:extraClrSchemeLst>
    <a:extraClrScheme>
      <a:clrScheme name="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Code with heading">
  <a:themeElements>
    <a:clrScheme name="Code with head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de with heading">
      <a:majorFont>
        <a:latin typeface="Helvetica"/>
        <a:ea typeface="ヒラギノ角ゴ ProN W3"/>
        <a:cs typeface="ヒラギノ角ゴ ProN W3"/>
      </a:majorFont>
      <a:minorFont>
        <a:latin typeface="Courier"/>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2" charset="0"/>
            <a:ea typeface="ヒラギノ角ゴ ProN W3" pitchFamily="-102" charset="-128"/>
            <a:cs typeface="ヒラギノ角ゴ ProN W3" pitchFamily="-102" charset="-128"/>
            <a:sym typeface="Gill Sans" pitchFamily="-10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2" charset="0"/>
            <a:ea typeface="ヒラギノ角ゴ ProN W3" pitchFamily="-102" charset="-128"/>
            <a:cs typeface="ヒラギノ角ゴ ProN W3" pitchFamily="-102" charset="-128"/>
            <a:sym typeface="Gill Sans" pitchFamily="-102" charset="0"/>
          </a:defRPr>
        </a:defPPr>
      </a:lstStyle>
    </a:lnDef>
  </a:objectDefaults>
  <a:extraClrSchemeLst>
    <a:extraClrScheme>
      <a:clrScheme name="Code with head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Helvetica"/>
        <a:ea typeface="ヒラギノ角ゴ ProN W3"/>
        <a:cs typeface="ヒラギノ角ゴ ProN W3"/>
      </a:majorFont>
      <a:minorFont>
        <a:latin typeface="Courier"/>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2" charset="0"/>
            <a:ea typeface="ヒラギノ角ゴ ProN W3" pitchFamily="-102" charset="-128"/>
            <a:cs typeface="ヒラギノ角ゴ ProN W3" pitchFamily="-102" charset="-128"/>
            <a:sym typeface="Gill Sans" pitchFamily="-10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2" charset="0"/>
            <a:ea typeface="ヒラギノ角ゴ ProN W3" pitchFamily="-102" charset="-128"/>
            <a:cs typeface="ヒラギノ角ゴ ProN W3" pitchFamily="-102" charset="-128"/>
            <a:sym typeface="Gill Sans" pitchFamily="-102"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Helvetica"/>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2" charset="0"/>
            <a:ea typeface="ヒラギノ角ゴ ProN W3" pitchFamily="-102" charset="-128"/>
            <a:cs typeface="ヒラギノ角ゴ ProN W3" pitchFamily="-102" charset="-128"/>
            <a:sym typeface="Gill Sans" pitchFamily="-10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2" charset="0"/>
            <a:ea typeface="ヒラギノ角ゴ ProN W3" pitchFamily="-102" charset="-128"/>
            <a:cs typeface="ヒラギノ角ゴ ProN W3" pitchFamily="-102" charset="-128"/>
            <a:sym typeface="Gill Sans" pitchFamily="-102"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HTML">
  <a:themeElements>
    <a:clrScheme name="">
      <a:dk1>
        <a:srgbClr val="000000"/>
      </a:dk1>
      <a:lt1>
        <a:srgbClr val="FFFFFF"/>
      </a:lt1>
      <a:dk2>
        <a:srgbClr val="000000"/>
      </a:dk2>
      <a:lt2>
        <a:srgbClr val="808080"/>
      </a:lt2>
      <a:accent1>
        <a:srgbClr val="0080FF"/>
      </a:accent1>
      <a:accent2>
        <a:srgbClr val="333399"/>
      </a:accent2>
      <a:accent3>
        <a:srgbClr val="FFFFFF"/>
      </a:accent3>
      <a:accent4>
        <a:srgbClr val="000000"/>
      </a:accent4>
      <a:accent5>
        <a:srgbClr val="AAC0FF"/>
      </a:accent5>
      <a:accent6>
        <a:srgbClr val="2D2D8A"/>
      </a:accent6>
      <a:hlink>
        <a:srgbClr val="009999"/>
      </a:hlink>
      <a:folHlink>
        <a:srgbClr val="99CC00"/>
      </a:folHlink>
    </a:clrScheme>
    <a:fontScheme name="HTM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2" charset="0"/>
            <a:ea typeface="ヒラギノ角ゴ ProN W3" pitchFamily="-102" charset="-128"/>
            <a:cs typeface="ヒラギノ角ゴ ProN W3" pitchFamily="-102" charset="-128"/>
            <a:sym typeface="Gill Sans" pitchFamily="-10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2" charset="0"/>
            <a:ea typeface="ヒラギノ角ゴ ProN W3" pitchFamily="-102" charset="-128"/>
            <a:cs typeface="ヒラギノ角ゴ ProN W3" pitchFamily="-102" charset="-128"/>
            <a:sym typeface="Gill Sans" pitchFamily="-102" charset="0"/>
          </a:defRPr>
        </a:defPPr>
      </a:lstStyle>
    </a:lnDef>
  </a:objectDefaults>
  <a:extraClrSchemeLst>
    <a:extraClrScheme>
      <a:clrScheme name="HTM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ode with picture">
  <a:themeElements>
    <a:clrScheme name="Code with pi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de with picture">
      <a:majorFont>
        <a:latin typeface="Helvetica"/>
        <a:ea typeface="ヒラギノ角ゴ ProN W3"/>
        <a:cs typeface="ヒラギノ角ゴ ProN W3"/>
      </a:majorFont>
      <a:minorFont>
        <a:latin typeface="Courier"/>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2" charset="0"/>
            <a:ea typeface="ヒラギノ角ゴ ProN W3" pitchFamily="-102" charset="-128"/>
            <a:cs typeface="ヒラギノ角ゴ ProN W3" pitchFamily="-102" charset="-128"/>
            <a:sym typeface="Gill Sans" pitchFamily="-10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2" charset="0"/>
            <a:ea typeface="ヒラギノ角ゴ ProN W3" pitchFamily="-102" charset="-128"/>
            <a:cs typeface="ヒラギノ角ゴ ProN W3" pitchFamily="-102" charset="-128"/>
            <a:sym typeface="Gill Sans" pitchFamily="-102" charset="0"/>
          </a:defRPr>
        </a:defPPr>
      </a:lstStyle>
    </a:lnDef>
  </a:objectDefaults>
  <a:extraClrSchemeLst>
    <a:extraClrScheme>
      <a:clrScheme name="Code with pi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Helvetic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2" charset="0"/>
            <a:ea typeface="ヒラギノ角ゴ ProN W3" pitchFamily="-102" charset="-128"/>
            <a:cs typeface="ヒラギノ角ゴ ProN W3" pitchFamily="-102" charset="-128"/>
            <a:sym typeface="Gill Sans" pitchFamily="-10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2" charset="0"/>
            <a:ea typeface="ヒラギノ角ゴ ProN W3" pitchFamily="-102" charset="-128"/>
            <a:cs typeface="ヒラギノ角ゴ ProN W3" pitchFamily="-102" charset="-128"/>
            <a:sym typeface="Gill Sans" pitchFamily="-102"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Helvetica"/>
        <a:ea typeface="ヒラギノ角ゴ ProN W3"/>
        <a:cs typeface="ヒラギノ角ゴ ProN W3"/>
      </a:majorFont>
      <a:minorFont>
        <a:latin typeface="Helvetic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2" charset="0"/>
            <a:ea typeface="ヒラギノ角ゴ ProN W3" pitchFamily="-102" charset="-128"/>
            <a:cs typeface="ヒラギノ角ゴ ProN W3" pitchFamily="-102" charset="-128"/>
            <a:sym typeface="Gill Sans" pitchFamily="-10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2" charset="0"/>
            <a:ea typeface="ヒラギノ角ゴ ProN W3" pitchFamily="-102" charset="-128"/>
            <a:cs typeface="ヒラギノ角ゴ ProN W3" pitchFamily="-102" charset="-128"/>
            <a:sym typeface="Gill Sans" pitchFamily="-102"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Helvetica"/>
        <a:ea typeface="ヒラギノ角ゴ ProN W3"/>
        <a:cs typeface="ヒラギノ角ゴ ProN W3"/>
      </a:majorFont>
      <a:minorFont>
        <a:latin typeface="Helvetic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2" charset="0"/>
            <a:ea typeface="ヒラギノ角ゴ ProN W3" pitchFamily="-102" charset="-128"/>
            <a:cs typeface="ヒラギノ角ゴ ProN W3" pitchFamily="-102" charset="-128"/>
            <a:sym typeface="Gill Sans" pitchFamily="-10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2" charset="0"/>
            <a:ea typeface="ヒラギノ角ゴ ProN W3" pitchFamily="-102" charset="-128"/>
            <a:cs typeface="ヒラギノ角ゴ ProN W3" pitchFamily="-102" charset="-128"/>
            <a:sym typeface="Gill Sans" pitchFamily="-102"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Helvetica"/>
        <a:ea typeface="ヒラギノ角ゴ ProN W3"/>
        <a:cs typeface="ヒラギノ角ゴ ProN W3"/>
      </a:majorFont>
      <a:minorFont>
        <a:latin typeface="Helvetic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2" charset="0"/>
            <a:ea typeface="ヒラギノ角ゴ ProN W3" pitchFamily="-102" charset="-128"/>
            <a:cs typeface="ヒラギノ角ゴ ProN W3" pitchFamily="-102" charset="-128"/>
            <a:sym typeface="Gill Sans" pitchFamily="-10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2" charset="0"/>
            <a:ea typeface="ヒラギノ角ゴ ProN W3" pitchFamily="-102" charset="-128"/>
            <a:cs typeface="ヒラギノ角ゴ ProN W3" pitchFamily="-102" charset="-128"/>
            <a:sym typeface="Gill Sans" pitchFamily="-102"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SS">
  <a:themeElements>
    <a:clrScheme name="">
      <a:dk1>
        <a:srgbClr val="000000"/>
      </a:dk1>
      <a:lt1>
        <a:srgbClr val="FFFFFF"/>
      </a:lt1>
      <a:dk2>
        <a:srgbClr val="000000"/>
      </a:dk2>
      <a:lt2>
        <a:srgbClr val="808080"/>
      </a:lt2>
      <a:accent1>
        <a:srgbClr val="DA3D74"/>
      </a:accent1>
      <a:accent2>
        <a:srgbClr val="333399"/>
      </a:accent2>
      <a:accent3>
        <a:srgbClr val="FFFFFF"/>
      </a:accent3>
      <a:accent4>
        <a:srgbClr val="000000"/>
      </a:accent4>
      <a:accent5>
        <a:srgbClr val="EAAFBC"/>
      </a:accent5>
      <a:accent6>
        <a:srgbClr val="2D2D8A"/>
      </a:accent6>
      <a:hlink>
        <a:srgbClr val="009999"/>
      </a:hlink>
      <a:folHlink>
        <a:srgbClr val="99CC00"/>
      </a:folHlink>
    </a:clrScheme>
    <a:fontScheme name="CS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2" charset="0"/>
            <a:ea typeface="ヒラギノ角ゴ ProN W3" pitchFamily="-102" charset="-128"/>
            <a:cs typeface="ヒラギノ角ゴ ProN W3" pitchFamily="-102" charset="-128"/>
            <a:sym typeface="Gill Sans" pitchFamily="-10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2" charset="0"/>
            <a:ea typeface="ヒラギノ角ゴ ProN W3" pitchFamily="-102" charset="-128"/>
            <a:cs typeface="ヒラギノ角ゴ ProN W3" pitchFamily="-102" charset="-128"/>
            <a:sym typeface="Gill Sans" pitchFamily="-102" charset="0"/>
          </a:defRPr>
        </a:defPPr>
      </a:lstStyle>
    </a:lnDef>
  </a:objectDefaults>
  <a:extraClrSchemeLst>
    <a:extraClrScheme>
      <a:clrScheme name="CS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3848</TotalTime>
  <Pages>0</Pages>
  <Words>1219</Words>
  <Characters>0</Characters>
  <Application>Microsoft Macintosh PowerPoint</Application>
  <PresentationFormat>Custom</PresentationFormat>
  <Lines>0</Lines>
  <Paragraphs>75</Paragraphs>
  <Slides>19</Slides>
  <Notes>12</Notes>
  <HiddenSlides>0</HiddenSlides>
  <MMClips>0</MMClips>
  <ScaleCrop>false</ScaleCrop>
  <HeadingPairs>
    <vt:vector size="6" baseType="variant">
      <vt:variant>
        <vt:lpstr>Fonts Used</vt:lpstr>
      </vt:variant>
      <vt:variant>
        <vt:i4>4</vt:i4>
      </vt:variant>
      <vt:variant>
        <vt:lpstr>Theme</vt:lpstr>
      </vt:variant>
      <vt:variant>
        <vt:i4>13</vt:i4>
      </vt:variant>
      <vt:variant>
        <vt:lpstr>Slide Titles</vt:lpstr>
      </vt:variant>
      <vt:variant>
        <vt:i4>19</vt:i4>
      </vt:variant>
    </vt:vector>
  </HeadingPairs>
  <TitlesOfParts>
    <vt:vector size="36" baseType="lpstr">
      <vt:lpstr>Courier</vt:lpstr>
      <vt:lpstr>Gill Sans</vt:lpstr>
      <vt:lpstr>Helvetica</vt:lpstr>
      <vt:lpstr>Lucida Grande</vt:lpstr>
      <vt:lpstr>Title &amp; Bullets - 2 Column</vt:lpstr>
      <vt:lpstr>Photo - Horizontal</vt:lpstr>
      <vt:lpstr>HTML</vt:lpstr>
      <vt:lpstr>Code with picture</vt:lpstr>
      <vt:lpstr>Bullets</vt:lpstr>
      <vt:lpstr>Title &amp; Bullets</vt:lpstr>
      <vt:lpstr>Photo - Vertical</vt:lpstr>
      <vt:lpstr>Title &amp; Subtitle</vt:lpstr>
      <vt:lpstr>CSS</vt:lpstr>
      <vt:lpstr>HTML no tab</vt:lpstr>
      <vt:lpstr>Code</vt:lpstr>
      <vt:lpstr>Code with heading</vt:lpstr>
      <vt:lpstr>Title, Bullets &amp; Photo</vt:lpstr>
      <vt:lpstr>FORM CONTROLS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
  <cp:keywords/>
  <dc:description/>
  <cp:lastModifiedBy>Lindsey Brammell</cp:lastModifiedBy>
  <cp:revision>39</cp:revision>
  <dcterms:created xsi:type="dcterms:W3CDTF">2012-06-05T15:43:43Z</dcterms:created>
  <dcterms:modified xsi:type="dcterms:W3CDTF">2024-04-09T05:21:20Z</dcterms:modified>
</cp:coreProperties>
</file>